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38"/>
  </p:notesMasterIdLst>
  <p:sldIdLst>
    <p:sldId id="390" r:id="rId5"/>
    <p:sldId id="383" r:id="rId6"/>
    <p:sldId id="384" r:id="rId7"/>
    <p:sldId id="397" r:id="rId8"/>
    <p:sldId id="399" r:id="rId9"/>
    <p:sldId id="406" r:id="rId10"/>
    <p:sldId id="403" r:id="rId11"/>
    <p:sldId id="418" r:id="rId12"/>
    <p:sldId id="407" r:id="rId13"/>
    <p:sldId id="408" r:id="rId14"/>
    <p:sldId id="416" r:id="rId15"/>
    <p:sldId id="417" r:id="rId16"/>
    <p:sldId id="426" r:id="rId17"/>
    <p:sldId id="409" r:id="rId18"/>
    <p:sldId id="420" r:id="rId19"/>
    <p:sldId id="410" r:id="rId20"/>
    <p:sldId id="421" r:id="rId21"/>
    <p:sldId id="411" r:id="rId22"/>
    <p:sldId id="415" r:id="rId23"/>
    <p:sldId id="413" r:id="rId24"/>
    <p:sldId id="412" r:id="rId25"/>
    <p:sldId id="422" r:id="rId26"/>
    <p:sldId id="414" r:id="rId27"/>
    <p:sldId id="424" r:id="rId28"/>
    <p:sldId id="423" r:id="rId29"/>
    <p:sldId id="419" r:id="rId30"/>
    <p:sldId id="425" r:id="rId31"/>
    <p:sldId id="404" r:id="rId32"/>
    <p:sldId id="427" r:id="rId33"/>
    <p:sldId id="428" r:id="rId34"/>
    <p:sldId id="405" r:id="rId35"/>
    <p:sldId id="386" r:id="rId36"/>
    <p:sldId id="392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E1A"/>
    <a:srgbClr val="7C78F0"/>
    <a:srgbClr val="FFFFFF"/>
    <a:srgbClr val="000000"/>
    <a:srgbClr val="D9D9D9"/>
    <a:srgbClr val="E82F58"/>
    <a:srgbClr val="2BDFC0"/>
    <a:srgbClr val="979797"/>
    <a:srgbClr val="63636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3" autoAdjust="0"/>
    <p:restoredTop sz="96565"/>
  </p:normalViewPr>
  <p:slideViewPr>
    <p:cSldViewPr snapToGrid="0">
      <p:cViewPr varScale="1">
        <p:scale>
          <a:sx n="115" d="100"/>
          <a:sy n="115" d="100"/>
        </p:scale>
        <p:origin x="576" y="108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7BBE6FB-4983-42F5-B216-1A2ADEE7DF7A}" type="datetimeFigureOut">
              <a:rPr lang="zh-CN" altLang="en-US" smtClean="0"/>
              <a:pPr/>
              <a:t>2023/1/18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B735503-9D21-443F-BC18-5459550EB7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 3">
            <a:extLst>
              <a:ext uri="{FF2B5EF4-FFF2-40B4-BE49-F238E27FC236}">
                <a16:creationId xmlns:a16="http://schemas.microsoft.com/office/drawing/2014/main" id="{0EA7FC44-D182-5DF0-A080-4F7D15F70894}"/>
              </a:ext>
            </a:extLst>
          </p:cNvPr>
          <p:cNvSpPr/>
          <p:nvPr userDrawn="1"/>
        </p:nvSpPr>
        <p:spPr>
          <a:xfrm>
            <a:off x="7000264" y="-9235"/>
            <a:ext cx="5210366" cy="1744796"/>
          </a:xfrm>
          <a:custGeom>
            <a:avLst/>
            <a:gdLst>
              <a:gd name="connsiteX0" fmla="*/ 8867 w 5210366"/>
              <a:gd name="connsiteY0" fmla="*/ 0 h 1987274"/>
              <a:gd name="connsiteX1" fmla="*/ 5210366 w 5210366"/>
              <a:gd name="connsiteY1" fmla="*/ 0 h 1987274"/>
              <a:gd name="connsiteX2" fmla="*/ 5210366 w 5210366"/>
              <a:gd name="connsiteY2" fmla="*/ 1987274 h 1987274"/>
              <a:gd name="connsiteX3" fmla="*/ 5172210 w 5210366"/>
              <a:gd name="connsiteY3" fmla="*/ 1958050 h 1987274"/>
              <a:gd name="connsiteX4" fmla="*/ 4452596 w 5210366"/>
              <a:gd name="connsiteY4" fmla="*/ 1495135 h 1987274"/>
              <a:gd name="connsiteX5" fmla="*/ 2989556 w 5210366"/>
              <a:gd name="connsiteY5" fmla="*/ 1556095 h 1987274"/>
              <a:gd name="connsiteX6" fmla="*/ 2395196 w 5210366"/>
              <a:gd name="connsiteY6" fmla="*/ 710275 h 1987274"/>
              <a:gd name="connsiteX7" fmla="*/ 749276 w 5210366"/>
              <a:gd name="connsiteY7" fmla="*/ 900775 h 1987274"/>
              <a:gd name="connsiteX8" fmla="*/ 3424 w 5210366"/>
              <a:gd name="connsiteY8" fmla="*/ 16490 h 19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0366" h="1987274">
                <a:moveTo>
                  <a:pt x="8867" y="0"/>
                </a:moveTo>
                <a:lnTo>
                  <a:pt x="5210366" y="0"/>
                </a:lnTo>
                <a:lnTo>
                  <a:pt x="5210366" y="1987274"/>
                </a:lnTo>
                <a:lnTo>
                  <a:pt x="5172210" y="1958050"/>
                </a:lnTo>
                <a:cubicBezTo>
                  <a:pt x="4939323" y="1774853"/>
                  <a:pt x="4682466" y="1542760"/>
                  <a:pt x="4452596" y="1495135"/>
                </a:cubicBezTo>
                <a:cubicBezTo>
                  <a:pt x="3992856" y="1399885"/>
                  <a:pt x="3332456" y="1686905"/>
                  <a:pt x="2989556" y="1556095"/>
                </a:cubicBezTo>
                <a:cubicBezTo>
                  <a:pt x="2646656" y="1425285"/>
                  <a:pt x="2768576" y="819495"/>
                  <a:pt x="2395196" y="710275"/>
                </a:cubicBezTo>
                <a:cubicBezTo>
                  <a:pt x="2021816" y="601055"/>
                  <a:pt x="1126466" y="1044285"/>
                  <a:pt x="749276" y="900775"/>
                </a:cubicBezTo>
                <a:cubicBezTo>
                  <a:pt x="442810" y="784173"/>
                  <a:pt x="-45590" y="309575"/>
                  <a:pt x="3424" y="1649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8EFFCEE3-A5EE-9874-7DE8-7B033FBEF37F}"/>
              </a:ext>
            </a:extLst>
          </p:cNvPr>
          <p:cNvSpPr/>
          <p:nvPr userDrawn="1"/>
        </p:nvSpPr>
        <p:spPr>
          <a:xfrm>
            <a:off x="6065568" y="5133137"/>
            <a:ext cx="5431107" cy="900597"/>
          </a:xfrm>
          <a:custGeom>
            <a:avLst/>
            <a:gdLst>
              <a:gd name="connsiteX0" fmla="*/ 315021 w 5578877"/>
              <a:gd name="connsiteY0" fmla="*/ 183182 h 1073605"/>
              <a:gd name="connsiteX1" fmla="*/ 1823781 w 5578877"/>
              <a:gd name="connsiteY1" fmla="*/ 335582 h 1073605"/>
              <a:gd name="connsiteX2" fmla="*/ 3675441 w 5578877"/>
              <a:gd name="connsiteY2" fmla="*/ 302 h 1073605"/>
              <a:gd name="connsiteX3" fmla="*/ 5572821 w 5578877"/>
              <a:gd name="connsiteY3" fmla="*/ 404162 h 1073605"/>
              <a:gd name="connsiteX4" fmla="*/ 4216461 w 5578877"/>
              <a:gd name="connsiteY4" fmla="*/ 884222 h 1073605"/>
              <a:gd name="connsiteX5" fmla="*/ 2524821 w 5578877"/>
              <a:gd name="connsiteY5" fmla="*/ 884222 h 1073605"/>
              <a:gd name="connsiteX6" fmla="*/ 993201 w 5578877"/>
              <a:gd name="connsiteY6" fmla="*/ 1067102 h 1073605"/>
              <a:gd name="connsiteX7" fmla="*/ 48321 w 5578877"/>
              <a:gd name="connsiteY7" fmla="*/ 617522 h 1073605"/>
              <a:gd name="connsiteX8" fmla="*/ 315021 w 5578877"/>
              <a:gd name="connsiteY8" fmla="*/ 183182 h 107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8877" h="1073605">
                <a:moveTo>
                  <a:pt x="315021" y="183182"/>
                </a:moveTo>
                <a:cubicBezTo>
                  <a:pt x="610931" y="136192"/>
                  <a:pt x="1263711" y="366062"/>
                  <a:pt x="1823781" y="335582"/>
                </a:cubicBezTo>
                <a:cubicBezTo>
                  <a:pt x="2383851" y="305102"/>
                  <a:pt x="3050601" y="-11128"/>
                  <a:pt x="3675441" y="302"/>
                </a:cubicBezTo>
                <a:cubicBezTo>
                  <a:pt x="4300281" y="11732"/>
                  <a:pt x="5482651" y="256842"/>
                  <a:pt x="5572821" y="404162"/>
                </a:cubicBezTo>
                <a:cubicBezTo>
                  <a:pt x="5662991" y="551482"/>
                  <a:pt x="4724461" y="804212"/>
                  <a:pt x="4216461" y="884222"/>
                </a:cubicBezTo>
                <a:cubicBezTo>
                  <a:pt x="3708461" y="964232"/>
                  <a:pt x="3062031" y="853742"/>
                  <a:pt x="2524821" y="884222"/>
                </a:cubicBezTo>
                <a:cubicBezTo>
                  <a:pt x="1987611" y="914702"/>
                  <a:pt x="1405951" y="1111552"/>
                  <a:pt x="993201" y="1067102"/>
                </a:cubicBezTo>
                <a:cubicBezTo>
                  <a:pt x="580451" y="1022652"/>
                  <a:pt x="161351" y="768652"/>
                  <a:pt x="48321" y="617522"/>
                </a:cubicBezTo>
                <a:cubicBezTo>
                  <a:pt x="-64709" y="466392"/>
                  <a:pt x="19111" y="230172"/>
                  <a:pt x="315021" y="18318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2064F5B-1902-F20C-6B3A-81ACF9E3A2C5}"/>
              </a:ext>
            </a:extLst>
          </p:cNvPr>
          <p:cNvGrpSpPr/>
          <p:nvPr userDrawn="1"/>
        </p:nvGrpSpPr>
        <p:grpSpPr>
          <a:xfrm>
            <a:off x="10673108" y="4188839"/>
            <a:ext cx="656088" cy="1849376"/>
            <a:chOff x="5659594" y="3642581"/>
            <a:chExt cx="656088" cy="1849376"/>
          </a:xfrm>
        </p:grpSpPr>
        <p:sp>
          <p:nvSpPr>
            <p:cNvPr id="7" name="手繪多邊形 6">
              <a:extLst>
                <a:ext uri="{FF2B5EF4-FFF2-40B4-BE49-F238E27FC236}">
                  <a16:creationId xmlns:a16="http://schemas.microsoft.com/office/drawing/2014/main" id="{53013244-F532-B951-AABE-8D00FA3A3883}"/>
                </a:ext>
              </a:extLst>
            </p:cNvPr>
            <p:cNvSpPr/>
            <p:nvPr/>
          </p:nvSpPr>
          <p:spPr>
            <a:xfrm flipH="1">
              <a:off x="5763830" y="5132608"/>
              <a:ext cx="435344" cy="359349"/>
            </a:xfrm>
            <a:custGeom>
              <a:avLst/>
              <a:gdLst>
                <a:gd name="connsiteX0" fmla="*/ 435186 w 435344"/>
                <a:gd name="connsiteY0" fmla="*/ 355587 h 359349"/>
                <a:gd name="connsiteX1" fmla="*/ -159 w 435344"/>
                <a:gd name="connsiteY1" fmla="*/ 355587 h 359349"/>
                <a:gd name="connsiteX2" fmla="*/ -159 w 435344"/>
                <a:gd name="connsiteY2" fmla="*/ -61 h 359349"/>
                <a:gd name="connsiteX3" fmla="*/ 435186 w 435344"/>
                <a:gd name="connsiteY3" fmla="*/ -61 h 35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44" h="359349">
                  <a:moveTo>
                    <a:pt x="435186" y="355587"/>
                  </a:moveTo>
                  <a:cubicBezTo>
                    <a:pt x="301203" y="364162"/>
                    <a:pt x="155177" y="355087"/>
                    <a:pt x="-159" y="355587"/>
                  </a:cubicBezTo>
                  <a:lnTo>
                    <a:pt x="-159" y="-61"/>
                  </a:lnTo>
                  <a:cubicBezTo>
                    <a:pt x="136714" y="21250"/>
                    <a:pt x="282686" y="19064"/>
                    <a:pt x="435186" y="-6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手繪多邊形 9">
              <a:extLst>
                <a:ext uri="{FF2B5EF4-FFF2-40B4-BE49-F238E27FC236}">
                  <a16:creationId xmlns:a16="http://schemas.microsoft.com/office/drawing/2014/main" id="{0A9C917E-5A29-7E3B-7401-7516CF9D33B3}"/>
                </a:ext>
              </a:extLst>
            </p:cNvPr>
            <p:cNvSpPr/>
            <p:nvPr/>
          </p:nvSpPr>
          <p:spPr>
            <a:xfrm flipH="1">
              <a:off x="5966165" y="4445850"/>
              <a:ext cx="36792" cy="718696"/>
            </a:xfrm>
            <a:custGeom>
              <a:avLst/>
              <a:gdLst>
                <a:gd name="connsiteX0" fmla="*/ 36792 w 36792"/>
                <a:gd name="connsiteY0" fmla="*/ 718696 h 718696"/>
                <a:gd name="connsiteX1" fmla="*/ 0 w 36792"/>
                <a:gd name="connsiteY1" fmla="*/ 718696 h 718696"/>
                <a:gd name="connsiteX2" fmla="*/ 12266 w 36792"/>
                <a:gd name="connsiteY2" fmla="*/ 0 h 718696"/>
                <a:gd name="connsiteX3" fmla="*/ 24526 w 36792"/>
                <a:gd name="connsiteY3" fmla="*/ 0 h 718696"/>
                <a:gd name="connsiteX4" fmla="*/ 36792 w 36792"/>
                <a:gd name="connsiteY4" fmla="*/ 718696 h 71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2" h="718696">
                  <a:moveTo>
                    <a:pt x="36792" y="718696"/>
                  </a:moveTo>
                  <a:lnTo>
                    <a:pt x="0" y="718696"/>
                  </a:lnTo>
                  <a:lnTo>
                    <a:pt x="12266" y="0"/>
                  </a:lnTo>
                  <a:lnTo>
                    <a:pt x="24526" y="0"/>
                  </a:lnTo>
                  <a:lnTo>
                    <a:pt x="36792" y="71869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手繪多邊形 10">
              <a:extLst>
                <a:ext uri="{FF2B5EF4-FFF2-40B4-BE49-F238E27FC236}">
                  <a16:creationId xmlns:a16="http://schemas.microsoft.com/office/drawing/2014/main" id="{0AE774AE-3A11-CA45-7ADC-5C86A18E4265}"/>
                </a:ext>
              </a:extLst>
            </p:cNvPr>
            <p:cNvSpPr/>
            <p:nvPr/>
          </p:nvSpPr>
          <p:spPr>
            <a:xfrm flipH="1">
              <a:off x="5800605" y="4450703"/>
              <a:ext cx="36792" cy="718701"/>
            </a:xfrm>
            <a:custGeom>
              <a:avLst/>
              <a:gdLst>
                <a:gd name="connsiteX0" fmla="*/ 36793 w 36792"/>
                <a:gd name="connsiteY0" fmla="*/ 718702 h 718701"/>
                <a:gd name="connsiteX1" fmla="*/ 0 w 36792"/>
                <a:gd name="connsiteY1" fmla="*/ 718702 h 718701"/>
                <a:gd name="connsiteX2" fmla="*/ 12266 w 36792"/>
                <a:gd name="connsiteY2" fmla="*/ 0 h 718701"/>
                <a:gd name="connsiteX3" fmla="*/ 24526 w 36792"/>
                <a:gd name="connsiteY3" fmla="*/ 0 h 718701"/>
                <a:gd name="connsiteX4" fmla="*/ 36793 w 36792"/>
                <a:gd name="connsiteY4" fmla="*/ 718702 h 7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2" h="718701">
                  <a:moveTo>
                    <a:pt x="36793" y="718702"/>
                  </a:moveTo>
                  <a:lnTo>
                    <a:pt x="0" y="718702"/>
                  </a:lnTo>
                  <a:lnTo>
                    <a:pt x="12266" y="0"/>
                  </a:lnTo>
                  <a:lnTo>
                    <a:pt x="24526" y="0"/>
                  </a:lnTo>
                  <a:lnTo>
                    <a:pt x="36793" y="71870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手繪多邊形 12">
              <a:extLst>
                <a:ext uri="{FF2B5EF4-FFF2-40B4-BE49-F238E27FC236}">
                  <a16:creationId xmlns:a16="http://schemas.microsoft.com/office/drawing/2014/main" id="{E87483DA-5CA6-8861-D7C2-6BEC16804FB0}"/>
                </a:ext>
              </a:extLst>
            </p:cNvPr>
            <p:cNvSpPr/>
            <p:nvPr/>
          </p:nvSpPr>
          <p:spPr>
            <a:xfrm flipH="1">
              <a:off x="6113330" y="4450703"/>
              <a:ext cx="36792" cy="718701"/>
            </a:xfrm>
            <a:custGeom>
              <a:avLst/>
              <a:gdLst>
                <a:gd name="connsiteX0" fmla="*/ 36792 w 36792"/>
                <a:gd name="connsiteY0" fmla="*/ 718702 h 718701"/>
                <a:gd name="connsiteX1" fmla="*/ 0 w 36792"/>
                <a:gd name="connsiteY1" fmla="*/ 718702 h 718701"/>
                <a:gd name="connsiteX2" fmla="*/ 12266 w 36792"/>
                <a:gd name="connsiteY2" fmla="*/ 0 h 718701"/>
                <a:gd name="connsiteX3" fmla="*/ 24526 w 36792"/>
                <a:gd name="connsiteY3" fmla="*/ 0 h 718701"/>
                <a:gd name="connsiteX4" fmla="*/ 36792 w 36792"/>
                <a:gd name="connsiteY4" fmla="*/ 718702 h 7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2" h="718701">
                  <a:moveTo>
                    <a:pt x="36792" y="718702"/>
                  </a:moveTo>
                  <a:lnTo>
                    <a:pt x="0" y="718702"/>
                  </a:lnTo>
                  <a:lnTo>
                    <a:pt x="12266" y="0"/>
                  </a:lnTo>
                  <a:lnTo>
                    <a:pt x="24526" y="0"/>
                  </a:lnTo>
                  <a:lnTo>
                    <a:pt x="36792" y="71870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手繪多邊形 13">
              <a:extLst>
                <a:ext uri="{FF2B5EF4-FFF2-40B4-BE49-F238E27FC236}">
                  <a16:creationId xmlns:a16="http://schemas.microsoft.com/office/drawing/2014/main" id="{49942BE9-1837-44C8-ADFD-0C96BD0F1AA2}"/>
                </a:ext>
              </a:extLst>
            </p:cNvPr>
            <p:cNvSpPr/>
            <p:nvPr/>
          </p:nvSpPr>
          <p:spPr>
            <a:xfrm flipH="1">
              <a:off x="5825131" y="3642581"/>
              <a:ext cx="343387" cy="932032"/>
            </a:xfrm>
            <a:custGeom>
              <a:avLst/>
              <a:gdLst>
                <a:gd name="connsiteX0" fmla="*/ 232851 w 343387"/>
                <a:gd name="connsiteY0" fmla="*/ 343321 h 932032"/>
                <a:gd name="connsiteX1" fmla="*/ 292225 w 343387"/>
                <a:gd name="connsiteY1" fmla="*/ 251532 h 932032"/>
                <a:gd name="connsiteX2" fmla="*/ 231309 w 343387"/>
                <a:gd name="connsiteY2" fmla="*/ 108902 h 932032"/>
                <a:gd name="connsiteX3" fmla="*/ 192909 w 343387"/>
                <a:gd name="connsiteY3" fmla="*/ 139920 h 932032"/>
                <a:gd name="connsiteX4" fmla="*/ 223318 w 343387"/>
                <a:gd name="connsiteY4" fmla="*/ 92921 h 932032"/>
                <a:gd name="connsiteX5" fmla="*/ 171532 w 343387"/>
                <a:gd name="connsiteY5" fmla="*/ -61 h 932032"/>
                <a:gd name="connsiteX6" fmla="*/ 12631 w 343387"/>
                <a:gd name="connsiteY6" fmla="*/ 386364 h 932032"/>
                <a:gd name="connsiteX7" fmla="*/ 88842 w 343387"/>
                <a:gd name="connsiteY7" fmla="*/ 504149 h 932032"/>
                <a:gd name="connsiteX8" fmla="*/ 4472 w 343387"/>
                <a:gd name="connsiteY8" fmla="*/ 436001 h 932032"/>
                <a:gd name="connsiteX9" fmla="*/ -159 w 343387"/>
                <a:gd name="connsiteY9" fmla="*/ 505811 h 932032"/>
                <a:gd name="connsiteX10" fmla="*/ 171532 w 343387"/>
                <a:gd name="connsiteY10" fmla="*/ 931973 h 932032"/>
                <a:gd name="connsiteX11" fmla="*/ 343228 w 343387"/>
                <a:gd name="connsiteY11" fmla="*/ 505811 h 932032"/>
                <a:gd name="connsiteX12" fmla="*/ 303967 w 343387"/>
                <a:gd name="connsiteY12" fmla="*/ 285898 h 9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387" h="932032">
                  <a:moveTo>
                    <a:pt x="232851" y="343321"/>
                  </a:moveTo>
                  <a:lnTo>
                    <a:pt x="292225" y="251532"/>
                  </a:lnTo>
                  <a:cubicBezTo>
                    <a:pt x="274641" y="202883"/>
                    <a:pt x="254288" y="155263"/>
                    <a:pt x="231309" y="108902"/>
                  </a:cubicBezTo>
                  <a:lnTo>
                    <a:pt x="192909" y="139920"/>
                  </a:lnTo>
                  <a:lnTo>
                    <a:pt x="223318" y="92921"/>
                  </a:lnTo>
                  <a:cubicBezTo>
                    <a:pt x="194336" y="35877"/>
                    <a:pt x="171532" y="-61"/>
                    <a:pt x="171532" y="-61"/>
                  </a:cubicBezTo>
                  <a:cubicBezTo>
                    <a:pt x="171532" y="-61"/>
                    <a:pt x="52423" y="187636"/>
                    <a:pt x="12631" y="386364"/>
                  </a:cubicBezTo>
                  <a:lnTo>
                    <a:pt x="88842" y="504149"/>
                  </a:lnTo>
                  <a:lnTo>
                    <a:pt x="4472" y="436001"/>
                  </a:lnTo>
                  <a:cubicBezTo>
                    <a:pt x="1467" y="459155"/>
                    <a:pt x="-81" y="482470"/>
                    <a:pt x="-159" y="505811"/>
                  </a:cubicBezTo>
                  <a:cubicBezTo>
                    <a:pt x="-159" y="741175"/>
                    <a:pt x="76714" y="931973"/>
                    <a:pt x="171532" y="931973"/>
                  </a:cubicBezTo>
                  <a:cubicBezTo>
                    <a:pt x="266331" y="931973"/>
                    <a:pt x="343228" y="741175"/>
                    <a:pt x="343228" y="505811"/>
                  </a:cubicBezTo>
                  <a:cubicBezTo>
                    <a:pt x="343228" y="432846"/>
                    <a:pt x="326729" y="356509"/>
                    <a:pt x="303967" y="285898"/>
                  </a:cubicBez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手繪多邊形 14">
              <a:extLst>
                <a:ext uri="{FF2B5EF4-FFF2-40B4-BE49-F238E27FC236}">
                  <a16:creationId xmlns:a16="http://schemas.microsoft.com/office/drawing/2014/main" id="{79AA5A8D-D58C-2BB4-88D1-4AC5137D4344}"/>
                </a:ext>
              </a:extLst>
            </p:cNvPr>
            <p:cNvSpPr/>
            <p:nvPr/>
          </p:nvSpPr>
          <p:spPr>
            <a:xfrm flipH="1">
              <a:off x="5659594" y="3654841"/>
              <a:ext cx="343363" cy="932038"/>
            </a:xfrm>
            <a:custGeom>
              <a:avLst/>
              <a:gdLst>
                <a:gd name="connsiteX0" fmla="*/ 232827 w 343363"/>
                <a:gd name="connsiteY0" fmla="*/ 343321 h 932038"/>
                <a:gd name="connsiteX1" fmla="*/ 292261 w 343363"/>
                <a:gd name="connsiteY1" fmla="*/ 251538 h 932038"/>
                <a:gd name="connsiteX2" fmla="*/ 231322 w 343363"/>
                <a:gd name="connsiteY2" fmla="*/ 108902 h 932038"/>
                <a:gd name="connsiteX3" fmla="*/ 192903 w 343363"/>
                <a:gd name="connsiteY3" fmla="*/ 139920 h 932038"/>
                <a:gd name="connsiteX4" fmla="*/ 223313 w 343363"/>
                <a:gd name="connsiteY4" fmla="*/ 92927 h 932038"/>
                <a:gd name="connsiteX5" fmla="*/ 171526 w 343363"/>
                <a:gd name="connsiteY5" fmla="*/ -61 h 932038"/>
                <a:gd name="connsiteX6" fmla="*/ 12631 w 343363"/>
                <a:gd name="connsiteY6" fmla="*/ 386370 h 932038"/>
                <a:gd name="connsiteX7" fmla="*/ 88842 w 343363"/>
                <a:gd name="connsiteY7" fmla="*/ 504155 h 932038"/>
                <a:gd name="connsiteX8" fmla="*/ 4472 w 343363"/>
                <a:gd name="connsiteY8" fmla="*/ 436007 h 932038"/>
                <a:gd name="connsiteX9" fmla="*/ -159 w 343363"/>
                <a:gd name="connsiteY9" fmla="*/ 505817 h 932038"/>
                <a:gd name="connsiteX10" fmla="*/ 171526 w 343363"/>
                <a:gd name="connsiteY10" fmla="*/ 931978 h 932038"/>
                <a:gd name="connsiteX11" fmla="*/ 343205 w 343363"/>
                <a:gd name="connsiteY11" fmla="*/ 505817 h 932038"/>
                <a:gd name="connsiteX12" fmla="*/ 303943 w 343363"/>
                <a:gd name="connsiteY12" fmla="*/ 285898 h 93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363" h="932038">
                  <a:moveTo>
                    <a:pt x="232827" y="343321"/>
                  </a:moveTo>
                  <a:lnTo>
                    <a:pt x="292261" y="251538"/>
                  </a:lnTo>
                  <a:cubicBezTo>
                    <a:pt x="274618" y="202883"/>
                    <a:pt x="254264" y="155263"/>
                    <a:pt x="231322" y="108902"/>
                  </a:cubicBezTo>
                  <a:lnTo>
                    <a:pt x="192903" y="139920"/>
                  </a:lnTo>
                  <a:lnTo>
                    <a:pt x="223313" y="92927"/>
                  </a:lnTo>
                  <a:cubicBezTo>
                    <a:pt x="194348" y="35883"/>
                    <a:pt x="171526" y="-61"/>
                    <a:pt x="171526" y="-61"/>
                  </a:cubicBezTo>
                  <a:cubicBezTo>
                    <a:pt x="171526" y="-61"/>
                    <a:pt x="52423" y="187636"/>
                    <a:pt x="12631" y="386370"/>
                  </a:cubicBezTo>
                  <a:lnTo>
                    <a:pt x="88842" y="504155"/>
                  </a:lnTo>
                  <a:lnTo>
                    <a:pt x="4472" y="436007"/>
                  </a:lnTo>
                  <a:cubicBezTo>
                    <a:pt x="1467" y="459154"/>
                    <a:pt x="-81" y="482470"/>
                    <a:pt x="-159" y="505817"/>
                  </a:cubicBezTo>
                  <a:cubicBezTo>
                    <a:pt x="-159" y="741181"/>
                    <a:pt x="76708" y="931978"/>
                    <a:pt x="171526" y="931978"/>
                  </a:cubicBezTo>
                  <a:cubicBezTo>
                    <a:pt x="266368" y="931978"/>
                    <a:pt x="343205" y="741181"/>
                    <a:pt x="343205" y="505817"/>
                  </a:cubicBezTo>
                  <a:cubicBezTo>
                    <a:pt x="343205" y="432852"/>
                    <a:pt x="326705" y="356515"/>
                    <a:pt x="303943" y="28589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061B157D-89E4-0035-8A42-06B28A58492E}"/>
                </a:ext>
              </a:extLst>
            </p:cNvPr>
            <p:cNvSpPr/>
            <p:nvPr/>
          </p:nvSpPr>
          <p:spPr>
            <a:xfrm flipH="1">
              <a:off x="5972295" y="3654841"/>
              <a:ext cx="343387" cy="932038"/>
            </a:xfrm>
            <a:custGeom>
              <a:avLst/>
              <a:gdLst>
                <a:gd name="connsiteX0" fmla="*/ 232851 w 343387"/>
                <a:gd name="connsiteY0" fmla="*/ 343321 h 932038"/>
                <a:gd name="connsiteX1" fmla="*/ 292243 w 343387"/>
                <a:gd name="connsiteY1" fmla="*/ 251538 h 932038"/>
                <a:gd name="connsiteX2" fmla="*/ 231315 w 343387"/>
                <a:gd name="connsiteY2" fmla="*/ 108902 h 932038"/>
                <a:gd name="connsiteX3" fmla="*/ 192909 w 343387"/>
                <a:gd name="connsiteY3" fmla="*/ 139920 h 932038"/>
                <a:gd name="connsiteX4" fmla="*/ 223318 w 343387"/>
                <a:gd name="connsiteY4" fmla="*/ 92927 h 932038"/>
                <a:gd name="connsiteX5" fmla="*/ 171532 w 343387"/>
                <a:gd name="connsiteY5" fmla="*/ -61 h 932038"/>
                <a:gd name="connsiteX6" fmla="*/ 12631 w 343387"/>
                <a:gd name="connsiteY6" fmla="*/ 386370 h 932038"/>
                <a:gd name="connsiteX7" fmla="*/ 88842 w 343387"/>
                <a:gd name="connsiteY7" fmla="*/ 504155 h 932038"/>
                <a:gd name="connsiteX8" fmla="*/ 4472 w 343387"/>
                <a:gd name="connsiteY8" fmla="*/ 436007 h 932038"/>
                <a:gd name="connsiteX9" fmla="*/ -159 w 343387"/>
                <a:gd name="connsiteY9" fmla="*/ 505817 h 932038"/>
                <a:gd name="connsiteX10" fmla="*/ 171532 w 343387"/>
                <a:gd name="connsiteY10" fmla="*/ 931978 h 932038"/>
                <a:gd name="connsiteX11" fmla="*/ 343229 w 343387"/>
                <a:gd name="connsiteY11" fmla="*/ 505817 h 932038"/>
                <a:gd name="connsiteX12" fmla="*/ 303949 w 343387"/>
                <a:gd name="connsiteY12" fmla="*/ 285898 h 93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387" h="932038">
                  <a:moveTo>
                    <a:pt x="232851" y="343321"/>
                  </a:moveTo>
                  <a:lnTo>
                    <a:pt x="292243" y="251538"/>
                  </a:lnTo>
                  <a:cubicBezTo>
                    <a:pt x="274629" y="202883"/>
                    <a:pt x="254288" y="155263"/>
                    <a:pt x="231315" y="108902"/>
                  </a:cubicBezTo>
                  <a:lnTo>
                    <a:pt x="192909" y="139920"/>
                  </a:lnTo>
                  <a:lnTo>
                    <a:pt x="223318" y="92927"/>
                  </a:lnTo>
                  <a:cubicBezTo>
                    <a:pt x="194336" y="35883"/>
                    <a:pt x="171532" y="-61"/>
                    <a:pt x="171532" y="-61"/>
                  </a:cubicBezTo>
                  <a:cubicBezTo>
                    <a:pt x="171532" y="-61"/>
                    <a:pt x="52423" y="187636"/>
                    <a:pt x="12631" y="386370"/>
                  </a:cubicBezTo>
                  <a:lnTo>
                    <a:pt x="88842" y="504155"/>
                  </a:lnTo>
                  <a:lnTo>
                    <a:pt x="4472" y="436007"/>
                  </a:lnTo>
                  <a:cubicBezTo>
                    <a:pt x="1467" y="459154"/>
                    <a:pt x="-81" y="482470"/>
                    <a:pt x="-159" y="505817"/>
                  </a:cubicBezTo>
                  <a:cubicBezTo>
                    <a:pt x="-159" y="741181"/>
                    <a:pt x="76714" y="931978"/>
                    <a:pt x="171532" y="931978"/>
                  </a:cubicBezTo>
                  <a:cubicBezTo>
                    <a:pt x="266355" y="931978"/>
                    <a:pt x="343229" y="741181"/>
                    <a:pt x="343229" y="505817"/>
                  </a:cubicBezTo>
                  <a:cubicBezTo>
                    <a:pt x="343229" y="432852"/>
                    <a:pt x="326717" y="356515"/>
                    <a:pt x="303949" y="28589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C324C80-0571-2D92-B279-2D9DB1E3E5AA}"/>
              </a:ext>
            </a:extLst>
          </p:cNvPr>
          <p:cNvGrpSpPr/>
          <p:nvPr userDrawn="1"/>
        </p:nvGrpSpPr>
        <p:grpSpPr>
          <a:xfrm>
            <a:off x="6794710" y="2706886"/>
            <a:ext cx="4194167" cy="3139545"/>
            <a:chOff x="6778631" y="2661489"/>
            <a:chExt cx="4194167" cy="3139545"/>
          </a:xfrm>
        </p:grpSpPr>
        <p:sp>
          <p:nvSpPr>
            <p:cNvPr id="18" name="手繪多邊形 17">
              <a:extLst>
                <a:ext uri="{FF2B5EF4-FFF2-40B4-BE49-F238E27FC236}">
                  <a16:creationId xmlns:a16="http://schemas.microsoft.com/office/drawing/2014/main" id="{862BA831-153D-1FAC-61AC-A884135DE8AF}"/>
                </a:ext>
              </a:extLst>
            </p:cNvPr>
            <p:cNvSpPr/>
            <p:nvPr/>
          </p:nvSpPr>
          <p:spPr>
            <a:xfrm flipH="1">
              <a:off x="10503437" y="3385039"/>
              <a:ext cx="120795" cy="327875"/>
            </a:xfrm>
            <a:custGeom>
              <a:avLst/>
              <a:gdLst>
                <a:gd name="connsiteX0" fmla="*/ 81809 w 120795"/>
                <a:gd name="connsiteY0" fmla="*/ 120735 h 327875"/>
                <a:gd name="connsiteX1" fmla="*/ 102704 w 120795"/>
                <a:gd name="connsiteY1" fmla="*/ 88446 h 327875"/>
                <a:gd name="connsiteX2" fmla="*/ 81267 w 120795"/>
                <a:gd name="connsiteY2" fmla="*/ 38274 h 327875"/>
                <a:gd name="connsiteX3" fmla="*/ 67760 w 120795"/>
                <a:gd name="connsiteY3" fmla="*/ 49185 h 327875"/>
                <a:gd name="connsiteX4" fmla="*/ 78454 w 120795"/>
                <a:gd name="connsiteY4" fmla="*/ 32655 h 327875"/>
                <a:gd name="connsiteX5" fmla="*/ 60239 w 120795"/>
                <a:gd name="connsiteY5" fmla="*/ -61 h 327875"/>
                <a:gd name="connsiteX6" fmla="*/ 4339 w 120795"/>
                <a:gd name="connsiteY6" fmla="*/ 135879 h 327875"/>
                <a:gd name="connsiteX7" fmla="*/ 31148 w 120795"/>
                <a:gd name="connsiteY7" fmla="*/ 177315 h 327875"/>
                <a:gd name="connsiteX8" fmla="*/ 1467 w 120795"/>
                <a:gd name="connsiteY8" fmla="*/ 153342 h 327875"/>
                <a:gd name="connsiteX9" fmla="*/ -159 w 120795"/>
                <a:gd name="connsiteY9" fmla="*/ 177899 h 327875"/>
                <a:gd name="connsiteX10" fmla="*/ 60239 w 120795"/>
                <a:gd name="connsiteY10" fmla="*/ 327815 h 327875"/>
                <a:gd name="connsiteX11" fmla="*/ 120636 w 120795"/>
                <a:gd name="connsiteY11" fmla="*/ 177899 h 327875"/>
                <a:gd name="connsiteX12" fmla="*/ 106823 w 120795"/>
                <a:gd name="connsiteY12" fmla="*/ 100538 h 32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795" h="327875">
                  <a:moveTo>
                    <a:pt x="81809" y="120735"/>
                  </a:moveTo>
                  <a:lnTo>
                    <a:pt x="102704" y="88446"/>
                  </a:lnTo>
                  <a:cubicBezTo>
                    <a:pt x="96507" y="71333"/>
                    <a:pt x="89348" y="54580"/>
                    <a:pt x="81267" y="38274"/>
                  </a:cubicBezTo>
                  <a:lnTo>
                    <a:pt x="67760" y="49185"/>
                  </a:lnTo>
                  <a:lnTo>
                    <a:pt x="78454" y="32655"/>
                  </a:lnTo>
                  <a:cubicBezTo>
                    <a:pt x="68260" y="12585"/>
                    <a:pt x="60239" y="-61"/>
                    <a:pt x="60239" y="-61"/>
                  </a:cubicBezTo>
                  <a:cubicBezTo>
                    <a:pt x="60239" y="-61"/>
                    <a:pt x="18340" y="65973"/>
                    <a:pt x="4339" y="135879"/>
                  </a:cubicBezTo>
                  <a:lnTo>
                    <a:pt x="31148" y="177315"/>
                  </a:lnTo>
                  <a:lnTo>
                    <a:pt x="1467" y="153342"/>
                  </a:lnTo>
                  <a:cubicBezTo>
                    <a:pt x="413" y="161484"/>
                    <a:pt x="-129" y="169685"/>
                    <a:pt x="-159" y="177899"/>
                  </a:cubicBezTo>
                  <a:cubicBezTo>
                    <a:pt x="-159" y="260697"/>
                    <a:pt x="26885" y="327815"/>
                    <a:pt x="60239" y="327815"/>
                  </a:cubicBezTo>
                  <a:cubicBezTo>
                    <a:pt x="93599" y="327815"/>
                    <a:pt x="120636" y="260697"/>
                    <a:pt x="120636" y="177899"/>
                  </a:cubicBezTo>
                  <a:cubicBezTo>
                    <a:pt x="120010" y="151560"/>
                    <a:pt x="115349" y="125468"/>
                    <a:pt x="106823" y="10053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手繪多邊形 18">
              <a:extLst>
                <a:ext uri="{FF2B5EF4-FFF2-40B4-BE49-F238E27FC236}">
                  <a16:creationId xmlns:a16="http://schemas.microsoft.com/office/drawing/2014/main" id="{E79002C5-A452-DDE0-9FE6-357194E3F1C4}"/>
                </a:ext>
              </a:extLst>
            </p:cNvPr>
            <p:cNvSpPr/>
            <p:nvPr/>
          </p:nvSpPr>
          <p:spPr>
            <a:xfrm flipH="1">
              <a:off x="10324220" y="3476948"/>
              <a:ext cx="240151" cy="240151"/>
            </a:xfrm>
            <a:custGeom>
              <a:avLst/>
              <a:gdLst>
                <a:gd name="connsiteX0" fmla="*/ 169828 w 240151"/>
                <a:gd name="connsiteY0" fmla="*/ 100610 h 240151"/>
                <a:gd name="connsiteX1" fmla="*/ 207434 w 240151"/>
                <a:gd name="connsiteY1" fmla="*/ 92547 h 240151"/>
                <a:gd name="connsiteX2" fmla="*/ 227757 w 240151"/>
                <a:gd name="connsiteY2" fmla="*/ 41911 h 240151"/>
                <a:gd name="connsiteX3" fmla="*/ 210487 w 240151"/>
                <a:gd name="connsiteY3" fmla="*/ 40074 h 240151"/>
                <a:gd name="connsiteX4" fmla="*/ 229744 w 240151"/>
                <a:gd name="connsiteY4" fmla="*/ 35949 h 240151"/>
                <a:gd name="connsiteX5" fmla="*/ 239993 w 240151"/>
                <a:gd name="connsiteY5" fmla="*/ -61 h 240151"/>
                <a:gd name="connsiteX6" fmla="*/ 104342 w 240151"/>
                <a:gd name="connsiteY6" fmla="*/ 56537 h 240151"/>
                <a:gd name="connsiteX7" fmla="*/ 94003 w 240151"/>
                <a:gd name="connsiteY7" fmla="*/ 104789 h 240151"/>
                <a:gd name="connsiteX8" fmla="*/ 89962 w 240151"/>
                <a:gd name="connsiteY8" fmla="*/ 66853 h 240151"/>
                <a:gd name="connsiteX9" fmla="*/ 71452 w 240151"/>
                <a:gd name="connsiteY9" fmla="*/ 83069 h 240151"/>
                <a:gd name="connsiteX10" fmla="*/ 8151 w 240151"/>
                <a:gd name="connsiteY10" fmla="*/ 231781 h 240151"/>
                <a:gd name="connsiteX11" fmla="*/ 156863 w 240151"/>
                <a:gd name="connsiteY11" fmla="*/ 168481 h 240151"/>
                <a:gd name="connsiteX12" fmla="*/ 201797 w 240151"/>
                <a:gd name="connsiteY12" fmla="*/ 104006 h 24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151" h="240151">
                  <a:moveTo>
                    <a:pt x="169828" y="100610"/>
                  </a:moveTo>
                  <a:lnTo>
                    <a:pt x="207434" y="92547"/>
                  </a:lnTo>
                  <a:cubicBezTo>
                    <a:pt x="215153" y="76066"/>
                    <a:pt x="221940" y="59163"/>
                    <a:pt x="227757" y="41911"/>
                  </a:cubicBezTo>
                  <a:lnTo>
                    <a:pt x="210487" y="40074"/>
                  </a:lnTo>
                  <a:lnTo>
                    <a:pt x="229744" y="35949"/>
                  </a:lnTo>
                  <a:cubicBezTo>
                    <a:pt x="236723" y="14554"/>
                    <a:pt x="239993" y="-61"/>
                    <a:pt x="239993" y="-61"/>
                  </a:cubicBezTo>
                  <a:cubicBezTo>
                    <a:pt x="239993" y="-61"/>
                    <a:pt x="163674" y="16999"/>
                    <a:pt x="104342" y="56537"/>
                  </a:cubicBezTo>
                  <a:lnTo>
                    <a:pt x="94003" y="104789"/>
                  </a:lnTo>
                  <a:lnTo>
                    <a:pt x="89962" y="66853"/>
                  </a:lnTo>
                  <a:cubicBezTo>
                    <a:pt x="83459" y="71863"/>
                    <a:pt x="77274" y="77282"/>
                    <a:pt x="71452" y="83069"/>
                  </a:cubicBezTo>
                  <a:cubicBezTo>
                    <a:pt x="12903" y="141612"/>
                    <a:pt x="-15436" y="208194"/>
                    <a:pt x="8151" y="231781"/>
                  </a:cubicBezTo>
                  <a:cubicBezTo>
                    <a:pt x="31738" y="255368"/>
                    <a:pt x="98320" y="227030"/>
                    <a:pt x="156863" y="168481"/>
                  </a:cubicBezTo>
                  <a:cubicBezTo>
                    <a:pt x="175049" y="149410"/>
                    <a:pt x="190200" y="127672"/>
                    <a:pt x="201797" y="10400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手繪多邊形 19">
              <a:extLst>
                <a:ext uri="{FF2B5EF4-FFF2-40B4-BE49-F238E27FC236}">
                  <a16:creationId xmlns:a16="http://schemas.microsoft.com/office/drawing/2014/main" id="{2D6C95AA-B896-C7E4-3046-AE343E909523}"/>
                </a:ext>
              </a:extLst>
            </p:cNvPr>
            <p:cNvSpPr/>
            <p:nvPr/>
          </p:nvSpPr>
          <p:spPr>
            <a:xfrm flipH="1">
              <a:off x="10380650" y="3666571"/>
              <a:ext cx="283296" cy="233831"/>
            </a:xfrm>
            <a:custGeom>
              <a:avLst/>
              <a:gdLst>
                <a:gd name="connsiteX0" fmla="*/ 283138 w 283296"/>
                <a:gd name="connsiteY0" fmla="*/ 231359 h 233831"/>
                <a:gd name="connsiteX1" fmla="*/ -159 w 283296"/>
                <a:gd name="connsiteY1" fmla="*/ 231359 h 233831"/>
                <a:gd name="connsiteX2" fmla="*/ -159 w 283296"/>
                <a:gd name="connsiteY2" fmla="*/ -61 h 233831"/>
                <a:gd name="connsiteX3" fmla="*/ 283138 w 283296"/>
                <a:gd name="connsiteY3" fmla="*/ -61 h 23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296" h="233831">
                  <a:moveTo>
                    <a:pt x="283138" y="231359"/>
                  </a:moveTo>
                  <a:cubicBezTo>
                    <a:pt x="195938" y="236942"/>
                    <a:pt x="100921" y="231040"/>
                    <a:pt x="-159" y="231359"/>
                  </a:cubicBezTo>
                  <a:lnTo>
                    <a:pt x="-159" y="-61"/>
                  </a:lnTo>
                  <a:cubicBezTo>
                    <a:pt x="88908" y="13801"/>
                    <a:pt x="183894" y="12380"/>
                    <a:pt x="283138" y="-61"/>
                  </a:cubicBezTo>
                  <a:close/>
                </a:path>
              </a:pathLst>
            </a:custGeom>
            <a:solidFill>
              <a:srgbClr val="3F3D56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手繪多邊形 20">
              <a:extLst>
                <a:ext uri="{FF2B5EF4-FFF2-40B4-BE49-F238E27FC236}">
                  <a16:creationId xmlns:a16="http://schemas.microsoft.com/office/drawing/2014/main" id="{07299AEB-82DE-AF7A-7072-845C8D4F7462}"/>
                </a:ext>
              </a:extLst>
            </p:cNvPr>
            <p:cNvSpPr/>
            <p:nvPr/>
          </p:nvSpPr>
          <p:spPr>
            <a:xfrm flipH="1">
              <a:off x="6778631" y="3970629"/>
              <a:ext cx="1177308" cy="1526826"/>
            </a:xfrm>
            <a:custGeom>
              <a:avLst/>
              <a:gdLst>
                <a:gd name="connsiteX0" fmla="*/ 0 w 1177308"/>
                <a:gd name="connsiteY0" fmla="*/ 0 h 1526826"/>
                <a:gd name="connsiteX1" fmla="*/ 1177308 w 1177308"/>
                <a:gd name="connsiteY1" fmla="*/ 0 h 1526826"/>
                <a:gd name="connsiteX2" fmla="*/ 1177308 w 1177308"/>
                <a:gd name="connsiteY2" fmla="*/ 1526827 h 1526826"/>
                <a:gd name="connsiteX3" fmla="*/ 0 w 1177308"/>
                <a:gd name="connsiteY3" fmla="*/ 1526827 h 15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308" h="1526826">
                  <a:moveTo>
                    <a:pt x="0" y="0"/>
                  </a:moveTo>
                  <a:lnTo>
                    <a:pt x="1177308" y="0"/>
                  </a:lnTo>
                  <a:lnTo>
                    <a:pt x="1177308" y="1526827"/>
                  </a:lnTo>
                  <a:lnTo>
                    <a:pt x="0" y="1526827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手繪多邊形 21">
              <a:extLst>
                <a:ext uri="{FF2B5EF4-FFF2-40B4-BE49-F238E27FC236}">
                  <a16:creationId xmlns:a16="http://schemas.microsoft.com/office/drawing/2014/main" id="{96E56E3D-949B-38D9-4CC2-908801FDFBE2}"/>
                </a:ext>
              </a:extLst>
            </p:cNvPr>
            <p:cNvSpPr/>
            <p:nvPr/>
          </p:nvSpPr>
          <p:spPr>
            <a:xfrm flipH="1">
              <a:off x="10353485" y="4050344"/>
              <a:ext cx="61318" cy="1447111"/>
            </a:xfrm>
            <a:custGeom>
              <a:avLst/>
              <a:gdLst>
                <a:gd name="connsiteX0" fmla="*/ 0 w 61318"/>
                <a:gd name="connsiteY0" fmla="*/ 0 h 1447111"/>
                <a:gd name="connsiteX1" fmla="*/ 61318 w 61318"/>
                <a:gd name="connsiteY1" fmla="*/ 0 h 1447111"/>
                <a:gd name="connsiteX2" fmla="*/ 61318 w 61318"/>
                <a:gd name="connsiteY2" fmla="*/ 1447111 h 1447111"/>
                <a:gd name="connsiteX3" fmla="*/ 0 w 61318"/>
                <a:gd name="connsiteY3" fmla="*/ 1447111 h 144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18" h="1447111">
                  <a:moveTo>
                    <a:pt x="0" y="0"/>
                  </a:moveTo>
                  <a:lnTo>
                    <a:pt x="61318" y="0"/>
                  </a:lnTo>
                  <a:lnTo>
                    <a:pt x="61318" y="1447111"/>
                  </a:lnTo>
                  <a:lnTo>
                    <a:pt x="0" y="1447111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手繪多邊形 22">
              <a:extLst>
                <a:ext uri="{FF2B5EF4-FFF2-40B4-BE49-F238E27FC236}">
                  <a16:creationId xmlns:a16="http://schemas.microsoft.com/office/drawing/2014/main" id="{719BBA87-418E-3A10-C6F5-50C2F6AE72AF}"/>
                </a:ext>
              </a:extLst>
            </p:cNvPr>
            <p:cNvSpPr/>
            <p:nvPr/>
          </p:nvSpPr>
          <p:spPr>
            <a:xfrm flipH="1">
              <a:off x="6778631" y="3866387"/>
              <a:ext cx="4194167" cy="122636"/>
            </a:xfrm>
            <a:custGeom>
              <a:avLst/>
              <a:gdLst>
                <a:gd name="connsiteX0" fmla="*/ 0 w 4194167"/>
                <a:gd name="connsiteY0" fmla="*/ 0 h 122636"/>
                <a:gd name="connsiteX1" fmla="*/ 4194168 w 4194167"/>
                <a:gd name="connsiteY1" fmla="*/ 0 h 122636"/>
                <a:gd name="connsiteX2" fmla="*/ 4194168 w 4194167"/>
                <a:gd name="connsiteY2" fmla="*/ 122637 h 122636"/>
                <a:gd name="connsiteX3" fmla="*/ 0 w 4194167"/>
                <a:gd name="connsiteY3" fmla="*/ 122637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4167" h="122636">
                  <a:moveTo>
                    <a:pt x="0" y="0"/>
                  </a:moveTo>
                  <a:lnTo>
                    <a:pt x="4194168" y="0"/>
                  </a:lnTo>
                  <a:lnTo>
                    <a:pt x="4194168" y="122637"/>
                  </a:lnTo>
                  <a:lnTo>
                    <a:pt x="0" y="122637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手繪多邊形 23">
              <a:extLst>
                <a:ext uri="{FF2B5EF4-FFF2-40B4-BE49-F238E27FC236}">
                  <a16:creationId xmlns:a16="http://schemas.microsoft.com/office/drawing/2014/main" id="{C5514634-26F9-8CBE-AEF2-7F0FC2FC44D9}"/>
                </a:ext>
              </a:extLst>
            </p:cNvPr>
            <p:cNvSpPr/>
            <p:nvPr/>
          </p:nvSpPr>
          <p:spPr>
            <a:xfrm flipH="1">
              <a:off x="10322826" y="3989025"/>
              <a:ext cx="122636" cy="122636"/>
            </a:xfrm>
            <a:custGeom>
              <a:avLst/>
              <a:gdLst>
                <a:gd name="connsiteX0" fmla="*/ 0 w 122636"/>
                <a:gd name="connsiteY0" fmla="*/ 0 h 122636"/>
                <a:gd name="connsiteX1" fmla="*/ 122637 w 122636"/>
                <a:gd name="connsiteY1" fmla="*/ 0 h 122636"/>
                <a:gd name="connsiteX2" fmla="*/ 122637 w 122636"/>
                <a:gd name="connsiteY2" fmla="*/ 122637 h 122636"/>
                <a:gd name="connsiteX3" fmla="*/ 0 w 122636"/>
                <a:gd name="connsiteY3" fmla="*/ 122637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36" h="122636">
                  <a:moveTo>
                    <a:pt x="0" y="0"/>
                  </a:moveTo>
                  <a:lnTo>
                    <a:pt x="122637" y="0"/>
                  </a:lnTo>
                  <a:lnTo>
                    <a:pt x="122637" y="122637"/>
                  </a:lnTo>
                  <a:lnTo>
                    <a:pt x="0" y="122637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手繪多邊形 24">
              <a:extLst>
                <a:ext uri="{FF2B5EF4-FFF2-40B4-BE49-F238E27FC236}">
                  <a16:creationId xmlns:a16="http://schemas.microsoft.com/office/drawing/2014/main" id="{407A1A41-1CAF-B8BD-2BFD-1FE07E05592E}"/>
                </a:ext>
              </a:extLst>
            </p:cNvPr>
            <p:cNvSpPr/>
            <p:nvPr/>
          </p:nvSpPr>
          <p:spPr>
            <a:xfrm flipH="1">
              <a:off x="6833820" y="4059539"/>
              <a:ext cx="1066936" cy="282068"/>
            </a:xfrm>
            <a:custGeom>
              <a:avLst/>
              <a:gdLst>
                <a:gd name="connsiteX0" fmla="*/ 626215 w 1066936"/>
                <a:gd name="connsiteY0" fmla="*/ 0 h 282068"/>
                <a:gd name="connsiteX1" fmla="*/ 619314 w 1066936"/>
                <a:gd name="connsiteY1" fmla="*/ 27598 h 282068"/>
                <a:gd name="connsiteX2" fmla="*/ 447623 w 1066936"/>
                <a:gd name="connsiteY2" fmla="*/ 27598 h 282068"/>
                <a:gd name="connsiteX3" fmla="*/ 437278 w 1066936"/>
                <a:gd name="connsiteY3" fmla="*/ 0 h 282068"/>
                <a:gd name="connsiteX4" fmla="*/ 0 w 1066936"/>
                <a:gd name="connsiteY4" fmla="*/ 0 h 282068"/>
                <a:gd name="connsiteX5" fmla="*/ 0 w 1066936"/>
                <a:gd name="connsiteY5" fmla="*/ 282069 h 282068"/>
                <a:gd name="connsiteX6" fmla="*/ 1066937 w 1066936"/>
                <a:gd name="connsiteY6" fmla="*/ 282069 h 282068"/>
                <a:gd name="connsiteX7" fmla="*/ 1066937 w 1066936"/>
                <a:gd name="connsiteY7" fmla="*/ 0 h 282068"/>
                <a:gd name="connsiteX8" fmla="*/ 626215 w 1066936"/>
                <a:gd name="connsiteY8" fmla="*/ 0 h 28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936" h="282068">
                  <a:moveTo>
                    <a:pt x="626215" y="0"/>
                  </a:moveTo>
                  <a:lnTo>
                    <a:pt x="619314" y="27598"/>
                  </a:lnTo>
                  <a:lnTo>
                    <a:pt x="447623" y="27598"/>
                  </a:lnTo>
                  <a:lnTo>
                    <a:pt x="437278" y="0"/>
                  </a:lnTo>
                  <a:lnTo>
                    <a:pt x="0" y="0"/>
                  </a:lnTo>
                  <a:lnTo>
                    <a:pt x="0" y="282069"/>
                  </a:lnTo>
                  <a:lnTo>
                    <a:pt x="1066937" y="282069"/>
                  </a:lnTo>
                  <a:lnTo>
                    <a:pt x="1066937" y="0"/>
                  </a:lnTo>
                  <a:lnTo>
                    <a:pt x="62621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1B3B699C-CDB5-DDF6-D0AE-9F272A62D68B}"/>
                </a:ext>
              </a:extLst>
            </p:cNvPr>
            <p:cNvSpPr/>
            <p:nvPr/>
          </p:nvSpPr>
          <p:spPr>
            <a:xfrm flipH="1">
              <a:off x="6833820" y="4415187"/>
              <a:ext cx="1066936" cy="282062"/>
            </a:xfrm>
            <a:custGeom>
              <a:avLst/>
              <a:gdLst>
                <a:gd name="connsiteX0" fmla="*/ 626215 w 1066936"/>
                <a:gd name="connsiteY0" fmla="*/ 0 h 282062"/>
                <a:gd name="connsiteX1" fmla="*/ 619314 w 1066936"/>
                <a:gd name="connsiteY1" fmla="*/ 27592 h 282062"/>
                <a:gd name="connsiteX2" fmla="*/ 447623 w 1066936"/>
                <a:gd name="connsiteY2" fmla="*/ 27592 h 282062"/>
                <a:gd name="connsiteX3" fmla="*/ 437278 w 1066936"/>
                <a:gd name="connsiteY3" fmla="*/ 0 h 282062"/>
                <a:gd name="connsiteX4" fmla="*/ 0 w 1066936"/>
                <a:gd name="connsiteY4" fmla="*/ 0 h 282062"/>
                <a:gd name="connsiteX5" fmla="*/ 0 w 1066936"/>
                <a:gd name="connsiteY5" fmla="*/ 282063 h 282062"/>
                <a:gd name="connsiteX6" fmla="*/ 1066937 w 1066936"/>
                <a:gd name="connsiteY6" fmla="*/ 282063 h 282062"/>
                <a:gd name="connsiteX7" fmla="*/ 1066937 w 1066936"/>
                <a:gd name="connsiteY7" fmla="*/ 0 h 282062"/>
                <a:gd name="connsiteX8" fmla="*/ 626215 w 1066936"/>
                <a:gd name="connsiteY8" fmla="*/ 0 h 2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936" h="282062">
                  <a:moveTo>
                    <a:pt x="626215" y="0"/>
                  </a:moveTo>
                  <a:lnTo>
                    <a:pt x="619314" y="27592"/>
                  </a:lnTo>
                  <a:lnTo>
                    <a:pt x="447623" y="27592"/>
                  </a:lnTo>
                  <a:lnTo>
                    <a:pt x="437278" y="0"/>
                  </a:lnTo>
                  <a:lnTo>
                    <a:pt x="0" y="0"/>
                  </a:lnTo>
                  <a:lnTo>
                    <a:pt x="0" y="282063"/>
                  </a:lnTo>
                  <a:lnTo>
                    <a:pt x="1066937" y="282063"/>
                  </a:lnTo>
                  <a:lnTo>
                    <a:pt x="1066937" y="0"/>
                  </a:lnTo>
                  <a:lnTo>
                    <a:pt x="62621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9FDED17A-E9BA-CE93-5E67-EC0357E786FA}"/>
                </a:ext>
              </a:extLst>
            </p:cNvPr>
            <p:cNvSpPr/>
            <p:nvPr/>
          </p:nvSpPr>
          <p:spPr>
            <a:xfrm flipH="1">
              <a:off x="6833820" y="4770835"/>
              <a:ext cx="1066936" cy="282062"/>
            </a:xfrm>
            <a:custGeom>
              <a:avLst/>
              <a:gdLst>
                <a:gd name="connsiteX0" fmla="*/ 626215 w 1066936"/>
                <a:gd name="connsiteY0" fmla="*/ 0 h 282062"/>
                <a:gd name="connsiteX1" fmla="*/ 619314 w 1066936"/>
                <a:gd name="connsiteY1" fmla="*/ 27591 h 282062"/>
                <a:gd name="connsiteX2" fmla="*/ 447623 w 1066936"/>
                <a:gd name="connsiteY2" fmla="*/ 27591 h 282062"/>
                <a:gd name="connsiteX3" fmla="*/ 437278 w 1066936"/>
                <a:gd name="connsiteY3" fmla="*/ 0 h 282062"/>
                <a:gd name="connsiteX4" fmla="*/ 0 w 1066936"/>
                <a:gd name="connsiteY4" fmla="*/ 0 h 282062"/>
                <a:gd name="connsiteX5" fmla="*/ 0 w 1066936"/>
                <a:gd name="connsiteY5" fmla="*/ 282062 h 282062"/>
                <a:gd name="connsiteX6" fmla="*/ 1066937 w 1066936"/>
                <a:gd name="connsiteY6" fmla="*/ 282062 h 282062"/>
                <a:gd name="connsiteX7" fmla="*/ 1066937 w 1066936"/>
                <a:gd name="connsiteY7" fmla="*/ 0 h 282062"/>
                <a:gd name="connsiteX8" fmla="*/ 626215 w 1066936"/>
                <a:gd name="connsiteY8" fmla="*/ 0 h 2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936" h="282062">
                  <a:moveTo>
                    <a:pt x="626215" y="0"/>
                  </a:moveTo>
                  <a:lnTo>
                    <a:pt x="619314" y="27591"/>
                  </a:lnTo>
                  <a:lnTo>
                    <a:pt x="447623" y="27591"/>
                  </a:lnTo>
                  <a:lnTo>
                    <a:pt x="437278" y="0"/>
                  </a:lnTo>
                  <a:lnTo>
                    <a:pt x="0" y="0"/>
                  </a:lnTo>
                  <a:lnTo>
                    <a:pt x="0" y="282062"/>
                  </a:lnTo>
                  <a:lnTo>
                    <a:pt x="1066937" y="282062"/>
                  </a:lnTo>
                  <a:lnTo>
                    <a:pt x="1066937" y="0"/>
                  </a:lnTo>
                  <a:lnTo>
                    <a:pt x="62621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0D7C8DF5-5990-DAC1-9BA2-92F6C1143CDF}"/>
                </a:ext>
              </a:extLst>
            </p:cNvPr>
            <p:cNvSpPr/>
            <p:nvPr/>
          </p:nvSpPr>
          <p:spPr>
            <a:xfrm flipH="1">
              <a:off x="6833820" y="5126483"/>
              <a:ext cx="1066936" cy="282062"/>
            </a:xfrm>
            <a:custGeom>
              <a:avLst/>
              <a:gdLst>
                <a:gd name="connsiteX0" fmla="*/ 626215 w 1066936"/>
                <a:gd name="connsiteY0" fmla="*/ 0 h 282062"/>
                <a:gd name="connsiteX1" fmla="*/ 619314 w 1066936"/>
                <a:gd name="connsiteY1" fmla="*/ 27591 h 282062"/>
                <a:gd name="connsiteX2" fmla="*/ 447623 w 1066936"/>
                <a:gd name="connsiteY2" fmla="*/ 27591 h 282062"/>
                <a:gd name="connsiteX3" fmla="*/ 437278 w 1066936"/>
                <a:gd name="connsiteY3" fmla="*/ 0 h 282062"/>
                <a:gd name="connsiteX4" fmla="*/ 0 w 1066936"/>
                <a:gd name="connsiteY4" fmla="*/ 0 h 282062"/>
                <a:gd name="connsiteX5" fmla="*/ 0 w 1066936"/>
                <a:gd name="connsiteY5" fmla="*/ 282063 h 282062"/>
                <a:gd name="connsiteX6" fmla="*/ 1066937 w 1066936"/>
                <a:gd name="connsiteY6" fmla="*/ 282063 h 282062"/>
                <a:gd name="connsiteX7" fmla="*/ 1066937 w 1066936"/>
                <a:gd name="connsiteY7" fmla="*/ 0 h 282062"/>
                <a:gd name="connsiteX8" fmla="*/ 626215 w 1066936"/>
                <a:gd name="connsiteY8" fmla="*/ 0 h 2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936" h="282062">
                  <a:moveTo>
                    <a:pt x="626215" y="0"/>
                  </a:moveTo>
                  <a:lnTo>
                    <a:pt x="619314" y="27591"/>
                  </a:lnTo>
                  <a:lnTo>
                    <a:pt x="447623" y="27591"/>
                  </a:lnTo>
                  <a:lnTo>
                    <a:pt x="437278" y="0"/>
                  </a:lnTo>
                  <a:lnTo>
                    <a:pt x="0" y="0"/>
                  </a:lnTo>
                  <a:lnTo>
                    <a:pt x="0" y="282063"/>
                  </a:lnTo>
                  <a:lnTo>
                    <a:pt x="1066937" y="282063"/>
                  </a:lnTo>
                  <a:lnTo>
                    <a:pt x="1066937" y="0"/>
                  </a:lnTo>
                  <a:lnTo>
                    <a:pt x="62621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手繪多邊形 28">
              <a:extLst>
                <a:ext uri="{FF2B5EF4-FFF2-40B4-BE49-F238E27FC236}">
                  <a16:creationId xmlns:a16="http://schemas.microsoft.com/office/drawing/2014/main" id="{341B5F04-7D98-AA18-98D0-EF0EFC920459}"/>
                </a:ext>
              </a:extLst>
            </p:cNvPr>
            <p:cNvSpPr/>
            <p:nvPr/>
          </p:nvSpPr>
          <p:spPr>
            <a:xfrm flipH="1">
              <a:off x="8697891" y="3688567"/>
              <a:ext cx="361777" cy="159424"/>
            </a:xfrm>
            <a:custGeom>
              <a:avLst/>
              <a:gdLst>
                <a:gd name="connsiteX0" fmla="*/ 361778 w 361777"/>
                <a:gd name="connsiteY0" fmla="*/ 159425 h 159424"/>
                <a:gd name="connsiteX1" fmla="*/ 0 w 361777"/>
                <a:gd name="connsiteY1" fmla="*/ 159425 h 159424"/>
                <a:gd name="connsiteX2" fmla="*/ 12260 w 361777"/>
                <a:gd name="connsiteY2" fmla="*/ 0 h 159424"/>
                <a:gd name="connsiteX3" fmla="*/ 349511 w 361777"/>
                <a:gd name="connsiteY3" fmla="*/ 0 h 159424"/>
                <a:gd name="connsiteX4" fmla="*/ 361778 w 361777"/>
                <a:gd name="connsiteY4" fmla="*/ 159425 h 15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77" h="159424">
                  <a:moveTo>
                    <a:pt x="361778" y="159425"/>
                  </a:moveTo>
                  <a:lnTo>
                    <a:pt x="0" y="159425"/>
                  </a:lnTo>
                  <a:lnTo>
                    <a:pt x="12260" y="0"/>
                  </a:lnTo>
                  <a:lnTo>
                    <a:pt x="349511" y="0"/>
                  </a:lnTo>
                  <a:lnTo>
                    <a:pt x="361778" y="159425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手繪多邊形 29">
              <a:extLst>
                <a:ext uri="{FF2B5EF4-FFF2-40B4-BE49-F238E27FC236}">
                  <a16:creationId xmlns:a16="http://schemas.microsoft.com/office/drawing/2014/main" id="{93D5DB84-A535-875B-D002-C27E6A5C1867}"/>
                </a:ext>
              </a:extLst>
            </p:cNvPr>
            <p:cNvSpPr/>
            <p:nvPr/>
          </p:nvSpPr>
          <p:spPr>
            <a:xfrm flipH="1">
              <a:off x="8673365" y="3829601"/>
              <a:ext cx="404700" cy="36790"/>
            </a:xfrm>
            <a:custGeom>
              <a:avLst/>
              <a:gdLst>
                <a:gd name="connsiteX0" fmla="*/ 0 w 404700"/>
                <a:gd name="connsiteY0" fmla="*/ 0 h 36790"/>
                <a:gd name="connsiteX1" fmla="*/ 404700 w 404700"/>
                <a:gd name="connsiteY1" fmla="*/ 0 h 36790"/>
                <a:gd name="connsiteX2" fmla="*/ 404700 w 404700"/>
                <a:gd name="connsiteY2" fmla="*/ 36791 h 36790"/>
                <a:gd name="connsiteX3" fmla="*/ 0 w 404700"/>
                <a:gd name="connsiteY3" fmla="*/ 36791 h 3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700" h="36790">
                  <a:moveTo>
                    <a:pt x="0" y="0"/>
                  </a:moveTo>
                  <a:lnTo>
                    <a:pt x="404700" y="0"/>
                  </a:lnTo>
                  <a:lnTo>
                    <a:pt x="404700" y="36791"/>
                  </a:lnTo>
                  <a:lnTo>
                    <a:pt x="0" y="36791"/>
                  </a:lnTo>
                  <a:close/>
                </a:path>
              </a:pathLst>
            </a:custGeom>
            <a:solidFill>
              <a:srgbClr val="E6E6E6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手繪多邊形 30">
              <a:extLst>
                <a:ext uri="{FF2B5EF4-FFF2-40B4-BE49-F238E27FC236}">
                  <a16:creationId xmlns:a16="http://schemas.microsoft.com/office/drawing/2014/main" id="{73EE34E3-9FB5-4DBC-29AE-503D315E8C2F}"/>
                </a:ext>
              </a:extLst>
            </p:cNvPr>
            <p:cNvSpPr/>
            <p:nvPr/>
          </p:nvSpPr>
          <p:spPr>
            <a:xfrm flipH="1">
              <a:off x="8149098" y="2661489"/>
              <a:ext cx="1456305" cy="879915"/>
            </a:xfrm>
            <a:custGeom>
              <a:avLst/>
              <a:gdLst>
                <a:gd name="connsiteX0" fmla="*/ 1419360 w 1456305"/>
                <a:gd name="connsiteY0" fmla="*/ -61 h 879915"/>
                <a:gd name="connsiteX1" fmla="*/ 36634 w 1456305"/>
                <a:gd name="connsiteY1" fmla="*/ -61 h 879915"/>
                <a:gd name="connsiteX2" fmla="*/ -159 w 1456305"/>
                <a:gd name="connsiteY2" fmla="*/ 36726 h 879915"/>
                <a:gd name="connsiteX3" fmla="*/ -159 w 1456305"/>
                <a:gd name="connsiteY3" fmla="*/ 879855 h 879915"/>
                <a:gd name="connsiteX4" fmla="*/ 1456147 w 1456305"/>
                <a:gd name="connsiteY4" fmla="*/ 879855 h 879915"/>
                <a:gd name="connsiteX5" fmla="*/ 1456147 w 1456305"/>
                <a:gd name="connsiteY5" fmla="*/ 36726 h 879915"/>
                <a:gd name="connsiteX6" fmla="*/ 1419360 w 1456305"/>
                <a:gd name="connsiteY6" fmla="*/ -61 h 87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6305" h="879915">
                  <a:moveTo>
                    <a:pt x="1419360" y="-61"/>
                  </a:moveTo>
                  <a:lnTo>
                    <a:pt x="36634" y="-61"/>
                  </a:lnTo>
                  <a:cubicBezTo>
                    <a:pt x="16311" y="-61"/>
                    <a:pt x="-159" y="16409"/>
                    <a:pt x="-159" y="36726"/>
                  </a:cubicBezTo>
                  <a:lnTo>
                    <a:pt x="-159" y="879855"/>
                  </a:lnTo>
                  <a:lnTo>
                    <a:pt x="1456147" y="879855"/>
                  </a:lnTo>
                  <a:lnTo>
                    <a:pt x="1456147" y="36726"/>
                  </a:lnTo>
                  <a:cubicBezTo>
                    <a:pt x="1456147" y="16409"/>
                    <a:pt x="1439678" y="-61"/>
                    <a:pt x="1419360" y="-61"/>
                  </a:cubicBezTo>
                  <a:close/>
                </a:path>
              </a:pathLst>
            </a:custGeom>
            <a:solidFill>
              <a:srgbClr val="3F3D56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手繪多邊形 31">
              <a:extLst>
                <a:ext uri="{FF2B5EF4-FFF2-40B4-BE49-F238E27FC236}">
                  <a16:creationId xmlns:a16="http://schemas.microsoft.com/office/drawing/2014/main" id="{7DFF1F97-AFAE-7706-F35D-82BC5A4B6F1E}"/>
                </a:ext>
              </a:extLst>
            </p:cNvPr>
            <p:cNvSpPr/>
            <p:nvPr/>
          </p:nvSpPr>
          <p:spPr>
            <a:xfrm flipH="1">
              <a:off x="8149098" y="3541404"/>
              <a:ext cx="1456305" cy="174755"/>
            </a:xfrm>
            <a:custGeom>
              <a:avLst/>
              <a:gdLst>
                <a:gd name="connsiteX0" fmla="*/ -159 w 1456305"/>
                <a:gd name="connsiteY0" fmla="*/ -61 h 174755"/>
                <a:gd name="connsiteX1" fmla="*/ -159 w 1456305"/>
                <a:gd name="connsiteY1" fmla="*/ 137903 h 174755"/>
                <a:gd name="connsiteX2" fmla="*/ 36634 w 1456305"/>
                <a:gd name="connsiteY2" fmla="*/ 174695 h 174755"/>
                <a:gd name="connsiteX3" fmla="*/ 1419360 w 1456305"/>
                <a:gd name="connsiteY3" fmla="*/ 174695 h 174755"/>
                <a:gd name="connsiteX4" fmla="*/ 1456147 w 1456305"/>
                <a:gd name="connsiteY4" fmla="*/ 137903 h 174755"/>
                <a:gd name="connsiteX5" fmla="*/ 1456147 w 1456305"/>
                <a:gd name="connsiteY5" fmla="*/ -61 h 17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5" h="174755">
                  <a:moveTo>
                    <a:pt x="-159" y="-61"/>
                  </a:moveTo>
                  <a:lnTo>
                    <a:pt x="-159" y="137903"/>
                  </a:lnTo>
                  <a:cubicBezTo>
                    <a:pt x="-159" y="158226"/>
                    <a:pt x="16311" y="174695"/>
                    <a:pt x="36634" y="174695"/>
                  </a:cubicBezTo>
                  <a:lnTo>
                    <a:pt x="1419360" y="174695"/>
                  </a:lnTo>
                  <a:cubicBezTo>
                    <a:pt x="1439678" y="174695"/>
                    <a:pt x="1456147" y="158226"/>
                    <a:pt x="1456147" y="137903"/>
                  </a:cubicBezTo>
                  <a:lnTo>
                    <a:pt x="1456147" y="-61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手繪多邊形 32">
              <a:extLst>
                <a:ext uri="{FF2B5EF4-FFF2-40B4-BE49-F238E27FC236}">
                  <a16:creationId xmlns:a16="http://schemas.microsoft.com/office/drawing/2014/main" id="{321CD160-B5B1-8A63-912E-14B93DFE0A4C}"/>
                </a:ext>
              </a:extLst>
            </p:cNvPr>
            <p:cNvSpPr/>
            <p:nvPr/>
          </p:nvSpPr>
          <p:spPr>
            <a:xfrm flipH="1">
              <a:off x="8219606" y="2738131"/>
              <a:ext cx="1312212" cy="735821"/>
            </a:xfrm>
            <a:custGeom>
              <a:avLst/>
              <a:gdLst>
                <a:gd name="connsiteX0" fmla="*/ 0 w 1312212"/>
                <a:gd name="connsiteY0" fmla="*/ 0 h 735821"/>
                <a:gd name="connsiteX1" fmla="*/ 1312213 w 1312212"/>
                <a:gd name="connsiteY1" fmla="*/ 0 h 735821"/>
                <a:gd name="connsiteX2" fmla="*/ 1312213 w 1312212"/>
                <a:gd name="connsiteY2" fmla="*/ 735822 h 735821"/>
                <a:gd name="connsiteX3" fmla="*/ 0 w 1312212"/>
                <a:gd name="connsiteY3" fmla="*/ 735822 h 73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2212" h="735821">
                  <a:moveTo>
                    <a:pt x="0" y="0"/>
                  </a:moveTo>
                  <a:lnTo>
                    <a:pt x="1312213" y="0"/>
                  </a:lnTo>
                  <a:lnTo>
                    <a:pt x="1312213" y="735822"/>
                  </a:lnTo>
                  <a:lnTo>
                    <a:pt x="0" y="735822"/>
                  </a:lnTo>
                  <a:close/>
                </a:path>
              </a:pathLst>
            </a:custGeom>
            <a:solidFill>
              <a:srgbClr val="FFFFFF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手繪多邊形 33">
              <a:extLst>
                <a:ext uri="{FF2B5EF4-FFF2-40B4-BE49-F238E27FC236}">
                  <a16:creationId xmlns:a16="http://schemas.microsoft.com/office/drawing/2014/main" id="{1A97B3CF-AADC-B9FB-AA23-DC2706A22661}"/>
                </a:ext>
              </a:extLst>
            </p:cNvPr>
            <p:cNvSpPr/>
            <p:nvPr/>
          </p:nvSpPr>
          <p:spPr>
            <a:xfrm flipH="1">
              <a:off x="8838928" y="3590457"/>
              <a:ext cx="73581" cy="73581"/>
            </a:xfrm>
            <a:custGeom>
              <a:avLst/>
              <a:gdLst>
                <a:gd name="connsiteX0" fmla="*/ 73582 w 73581"/>
                <a:gd name="connsiteY0" fmla="*/ 36791 h 73581"/>
                <a:gd name="connsiteX1" fmla="*/ 36791 w 73581"/>
                <a:gd name="connsiteY1" fmla="*/ 73582 h 73581"/>
                <a:gd name="connsiteX2" fmla="*/ 0 w 73581"/>
                <a:gd name="connsiteY2" fmla="*/ 36791 h 73581"/>
                <a:gd name="connsiteX3" fmla="*/ 36791 w 73581"/>
                <a:gd name="connsiteY3" fmla="*/ 0 h 73581"/>
                <a:gd name="connsiteX4" fmla="*/ 73582 w 73581"/>
                <a:gd name="connsiteY4" fmla="*/ 36791 h 7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81" h="73581">
                  <a:moveTo>
                    <a:pt x="73582" y="36791"/>
                  </a:moveTo>
                  <a:cubicBezTo>
                    <a:pt x="73582" y="57110"/>
                    <a:pt x="57110" y="73582"/>
                    <a:pt x="36791" y="73582"/>
                  </a:cubicBezTo>
                  <a:cubicBezTo>
                    <a:pt x="16472" y="73582"/>
                    <a:pt x="0" y="57110"/>
                    <a:pt x="0" y="36791"/>
                  </a:cubicBezTo>
                  <a:cubicBezTo>
                    <a:pt x="0" y="16472"/>
                    <a:pt x="16472" y="0"/>
                    <a:pt x="36791" y="0"/>
                  </a:cubicBezTo>
                  <a:cubicBezTo>
                    <a:pt x="57110" y="0"/>
                    <a:pt x="73582" y="16472"/>
                    <a:pt x="73582" y="3679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手繪多邊形 34">
              <a:extLst>
                <a:ext uri="{FF2B5EF4-FFF2-40B4-BE49-F238E27FC236}">
                  <a16:creationId xmlns:a16="http://schemas.microsoft.com/office/drawing/2014/main" id="{C35D2F5D-5B7E-1E97-AA36-8A91FC28A8FF}"/>
                </a:ext>
              </a:extLst>
            </p:cNvPr>
            <p:cNvSpPr/>
            <p:nvPr/>
          </p:nvSpPr>
          <p:spPr>
            <a:xfrm flipH="1">
              <a:off x="8752476" y="2945838"/>
              <a:ext cx="353812" cy="20310"/>
            </a:xfrm>
            <a:custGeom>
              <a:avLst/>
              <a:gdLst>
                <a:gd name="connsiteX0" fmla="*/ 0 w 353812"/>
                <a:gd name="connsiteY0" fmla="*/ 0 h 20310"/>
                <a:gd name="connsiteX1" fmla="*/ 353812 w 353812"/>
                <a:gd name="connsiteY1" fmla="*/ 0 h 20310"/>
                <a:gd name="connsiteX2" fmla="*/ 353812 w 353812"/>
                <a:gd name="connsiteY2" fmla="*/ 20310 h 20310"/>
                <a:gd name="connsiteX3" fmla="*/ 0 w 353812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12" h="20310">
                  <a:moveTo>
                    <a:pt x="0" y="0"/>
                  </a:moveTo>
                  <a:lnTo>
                    <a:pt x="353812" y="0"/>
                  </a:lnTo>
                  <a:lnTo>
                    <a:pt x="353812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手繪多邊形 35">
              <a:extLst>
                <a:ext uri="{FF2B5EF4-FFF2-40B4-BE49-F238E27FC236}">
                  <a16:creationId xmlns:a16="http://schemas.microsoft.com/office/drawing/2014/main" id="{412B2D05-74B1-A938-D49B-11744D749D6D}"/>
                </a:ext>
              </a:extLst>
            </p:cNvPr>
            <p:cNvSpPr/>
            <p:nvPr/>
          </p:nvSpPr>
          <p:spPr>
            <a:xfrm flipH="1">
              <a:off x="8559926" y="3019923"/>
              <a:ext cx="546362" cy="20310"/>
            </a:xfrm>
            <a:custGeom>
              <a:avLst/>
              <a:gdLst>
                <a:gd name="connsiteX0" fmla="*/ 0 w 546362"/>
                <a:gd name="connsiteY0" fmla="*/ 0 h 20310"/>
                <a:gd name="connsiteX1" fmla="*/ 546363 w 546362"/>
                <a:gd name="connsiteY1" fmla="*/ 0 h 20310"/>
                <a:gd name="connsiteX2" fmla="*/ 546363 w 546362"/>
                <a:gd name="connsiteY2" fmla="*/ 20310 h 20310"/>
                <a:gd name="connsiteX3" fmla="*/ 0 w 546362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62" h="20310">
                  <a:moveTo>
                    <a:pt x="0" y="0"/>
                  </a:moveTo>
                  <a:lnTo>
                    <a:pt x="546363" y="0"/>
                  </a:lnTo>
                  <a:lnTo>
                    <a:pt x="546363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手繪多邊形 36">
              <a:extLst>
                <a:ext uri="{FF2B5EF4-FFF2-40B4-BE49-F238E27FC236}">
                  <a16:creationId xmlns:a16="http://schemas.microsoft.com/office/drawing/2014/main" id="{CE723E2B-8DFE-9D62-1678-DE57EBE3A46B}"/>
                </a:ext>
              </a:extLst>
            </p:cNvPr>
            <p:cNvSpPr/>
            <p:nvPr/>
          </p:nvSpPr>
          <p:spPr>
            <a:xfrm flipH="1">
              <a:off x="8661015" y="3089720"/>
              <a:ext cx="445273" cy="20310"/>
            </a:xfrm>
            <a:custGeom>
              <a:avLst/>
              <a:gdLst>
                <a:gd name="connsiteX0" fmla="*/ 0 w 445273"/>
                <a:gd name="connsiteY0" fmla="*/ 0 h 20310"/>
                <a:gd name="connsiteX1" fmla="*/ 445273 w 445273"/>
                <a:gd name="connsiteY1" fmla="*/ 0 h 20310"/>
                <a:gd name="connsiteX2" fmla="*/ 445273 w 445273"/>
                <a:gd name="connsiteY2" fmla="*/ 20310 h 20310"/>
                <a:gd name="connsiteX3" fmla="*/ 0 w 445273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273" h="20310">
                  <a:moveTo>
                    <a:pt x="0" y="0"/>
                  </a:moveTo>
                  <a:lnTo>
                    <a:pt x="445273" y="0"/>
                  </a:lnTo>
                  <a:lnTo>
                    <a:pt x="445273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手繪多邊形 37">
              <a:extLst>
                <a:ext uri="{FF2B5EF4-FFF2-40B4-BE49-F238E27FC236}">
                  <a16:creationId xmlns:a16="http://schemas.microsoft.com/office/drawing/2014/main" id="{60376DF1-5343-E040-2989-084F3B0F0FA2}"/>
                </a:ext>
              </a:extLst>
            </p:cNvPr>
            <p:cNvSpPr/>
            <p:nvPr/>
          </p:nvSpPr>
          <p:spPr>
            <a:xfrm flipH="1">
              <a:off x="8846345" y="3159259"/>
              <a:ext cx="259943" cy="20310"/>
            </a:xfrm>
            <a:custGeom>
              <a:avLst/>
              <a:gdLst>
                <a:gd name="connsiteX0" fmla="*/ 0 w 259943"/>
                <a:gd name="connsiteY0" fmla="*/ 0 h 20310"/>
                <a:gd name="connsiteX1" fmla="*/ 259943 w 259943"/>
                <a:gd name="connsiteY1" fmla="*/ 0 h 20310"/>
                <a:gd name="connsiteX2" fmla="*/ 259943 w 259943"/>
                <a:gd name="connsiteY2" fmla="*/ 20310 h 20310"/>
                <a:gd name="connsiteX3" fmla="*/ 0 w 259943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943" h="20310">
                  <a:moveTo>
                    <a:pt x="0" y="0"/>
                  </a:moveTo>
                  <a:lnTo>
                    <a:pt x="259943" y="0"/>
                  </a:lnTo>
                  <a:lnTo>
                    <a:pt x="259943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手繪多邊形 38">
              <a:extLst>
                <a:ext uri="{FF2B5EF4-FFF2-40B4-BE49-F238E27FC236}">
                  <a16:creationId xmlns:a16="http://schemas.microsoft.com/office/drawing/2014/main" id="{5161F07D-84D8-D7DF-BB99-D2042CC4ABE0}"/>
                </a:ext>
              </a:extLst>
            </p:cNvPr>
            <p:cNvSpPr/>
            <p:nvPr/>
          </p:nvSpPr>
          <p:spPr>
            <a:xfrm flipH="1">
              <a:off x="8713966" y="3228792"/>
              <a:ext cx="392322" cy="20310"/>
            </a:xfrm>
            <a:custGeom>
              <a:avLst/>
              <a:gdLst>
                <a:gd name="connsiteX0" fmla="*/ 0 w 392322"/>
                <a:gd name="connsiteY0" fmla="*/ 0 h 20310"/>
                <a:gd name="connsiteX1" fmla="*/ 392322 w 392322"/>
                <a:gd name="connsiteY1" fmla="*/ 0 h 20310"/>
                <a:gd name="connsiteX2" fmla="*/ 392322 w 392322"/>
                <a:gd name="connsiteY2" fmla="*/ 20310 h 20310"/>
                <a:gd name="connsiteX3" fmla="*/ 0 w 392322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322" h="20310">
                  <a:moveTo>
                    <a:pt x="0" y="0"/>
                  </a:moveTo>
                  <a:lnTo>
                    <a:pt x="392322" y="0"/>
                  </a:lnTo>
                  <a:lnTo>
                    <a:pt x="392322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手繪多邊形 39">
              <a:extLst>
                <a:ext uri="{FF2B5EF4-FFF2-40B4-BE49-F238E27FC236}">
                  <a16:creationId xmlns:a16="http://schemas.microsoft.com/office/drawing/2014/main" id="{E0491330-D57E-3B4B-830F-EA5D8C523DBB}"/>
                </a:ext>
              </a:extLst>
            </p:cNvPr>
            <p:cNvSpPr/>
            <p:nvPr/>
          </p:nvSpPr>
          <p:spPr>
            <a:xfrm flipH="1">
              <a:off x="9224227" y="2938618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手繪多邊形 40">
              <a:extLst>
                <a:ext uri="{FF2B5EF4-FFF2-40B4-BE49-F238E27FC236}">
                  <a16:creationId xmlns:a16="http://schemas.microsoft.com/office/drawing/2014/main" id="{93C176DE-631B-A1AA-0C1C-5FA1D35FE93D}"/>
                </a:ext>
              </a:extLst>
            </p:cNvPr>
            <p:cNvSpPr/>
            <p:nvPr/>
          </p:nvSpPr>
          <p:spPr>
            <a:xfrm flipH="1">
              <a:off x="9224227" y="3008415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手繪多邊形 41">
              <a:extLst>
                <a:ext uri="{FF2B5EF4-FFF2-40B4-BE49-F238E27FC236}">
                  <a16:creationId xmlns:a16="http://schemas.microsoft.com/office/drawing/2014/main" id="{A62D7573-AA57-2940-146F-CF6E61517465}"/>
                </a:ext>
              </a:extLst>
            </p:cNvPr>
            <p:cNvSpPr/>
            <p:nvPr/>
          </p:nvSpPr>
          <p:spPr>
            <a:xfrm flipH="1">
              <a:off x="9224227" y="3078213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手繪多邊形 42">
              <a:extLst>
                <a:ext uri="{FF2B5EF4-FFF2-40B4-BE49-F238E27FC236}">
                  <a16:creationId xmlns:a16="http://schemas.microsoft.com/office/drawing/2014/main" id="{0D72D50E-FA40-3D3A-9456-7E0C85C662CF}"/>
                </a:ext>
              </a:extLst>
            </p:cNvPr>
            <p:cNvSpPr/>
            <p:nvPr/>
          </p:nvSpPr>
          <p:spPr>
            <a:xfrm flipH="1">
              <a:off x="9224227" y="3148017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手繪多邊形 43">
              <a:extLst>
                <a:ext uri="{FF2B5EF4-FFF2-40B4-BE49-F238E27FC236}">
                  <a16:creationId xmlns:a16="http://schemas.microsoft.com/office/drawing/2014/main" id="{C18A3679-5B12-26E2-402E-DF55253C4F1F}"/>
                </a:ext>
              </a:extLst>
            </p:cNvPr>
            <p:cNvSpPr/>
            <p:nvPr/>
          </p:nvSpPr>
          <p:spPr>
            <a:xfrm flipH="1">
              <a:off x="9224227" y="3217814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手繪多邊形 44">
              <a:extLst>
                <a:ext uri="{FF2B5EF4-FFF2-40B4-BE49-F238E27FC236}">
                  <a16:creationId xmlns:a16="http://schemas.microsoft.com/office/drawing/2014/main" id="{CB1458B7-2746-44BF-9DE9-1F5830DA936C}"/>
                </a:ext>
              </a:extLst>
            </p:cNvPr>
            <p:cNvSpPr/>
            <p:nvPr/>
          </p:nvSpPr>
          <p:spPr>
            <a:xfrm flipH="1">
              <a:off x="8280407" y="2686015"/>
              <a:ext cx="195169" cy="221369"/>
            </a:xfrm>
            <a:custGeom>
              <a:avLst/>
              <a:gdLst>
                <a:gd name="connsiteX0" fmla="*/ 195011 w 195169"/>
                <a:gd name="connsiteY0" fmla="*/ 221309 h 221369"/>
                <a:gd name="connsiteX1" fmla="*/ 9343 w 195169"/>
                <a:gd name="connsiteY1" fmla="*/ 221309 h 221369"/>
                <a:gd name="connsiteX2" fmla="*/ 9343 w 195169"/>
                <a:gd name="connsiteY2" fmla="*/ -61 h 221369"/>
                <a:gd name="connsiteX3" fmla="*/ 195011 w 195169"/>
                <a:gd name="connsiteY3" fmla="*/ -61 h 221369"/>
                <a:gd name="connsiteX4" fmla="*/ 195011 w 195169"/>
                <a:gd name="connsiteY4" fmla="*/ 221309 h 22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69" h="221369">
                  <a:moveTo>
                    <a:pt x="195011" y="221309"/>
                  </a:moveTo>
                  <a:lnTo>
                    <a:pt x="9343" y="221309"/>
                  </a:lnTo>
                  <a:cubicBezTo>
                    <a:pt x="-3326" y="148061"/>
                    <a:pt x="-3326" y="73187"/>
                    <a:pt x="9343" y="-61"/>
                  </a:cubicBezTo>
                  <a:lnTo>
                    <a:pt x="195011" y="-61"/>
                  </a:lnTo>
                  <a:cubicBezTo>
                    <a:pt x="174097" y="72248"/>
                    <a:pt x="174097" y="149001"/>
                    <a:pt x="195011" y="221309"/>
                  </a:cubicBezTo>
                  <a:close/>
                </a:path>
              </a:pathLst>
            </a:custGeom>
            <a:solidFill>
              <a:schemeClr val="accent4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手繪多邊形 45">
              <a:extLst>
                <a:ext uri="{FF2B5EF4-FFF2-40B4-BE49-F238E27FC236}">
                  <a16:creationId xmlns:a16="http://schemas.microsoft.com/office/drawing/2014/main" id="{8C0C698E-BAB9-0735-917F-FB592EA656F1}"/>
                </a:ext>
              </a:extLst>
            </p:cNvPr>
            <p:cNvSpPr/>
            <p:nvPr/>
          </p:nvSpPr>
          <p:spPr>
            <a:xfrm flipH="1">
              <a:off x="9378520" y="2839508"/>
              <a:ext cx="526143" cy="517570"/>
            </a:xfrm>
            <a:custGeom>
              <a:avLst/>
              <a:gdLst>
                <a:gd name="connsiteX0" fmla="*/ 273124 w 526143"/>
                <a:gd name="connsiteY0" fmla="*/ 511507 h 517570"/>
                <a:gd name="connsiteX1" fmla="*/ 196739 w 526143"/>
                <a:gd name="connsiteY1" fmla="*/ 492888 h 517570"/>
                <a:gd name="connsiteX2" fmla="*/ -159 w 526143"/>
                <a:gd name="connsiteY2" fmla="*/ 296490 h 517570"/>
                <a:gd name="connsiteX3" fmla="*/ 3737 w 526143"/>
                <a:gd name="connsiteY3" fmla="*/ 257295 h 517570"/>
                <a:gd name="connsiteX4" fmla="*/ 3737 w 526143"/>
                <a:gd name="connsiteY4" fmla="*/ 257295 h 517570"/>
                <a:gd name="connsiteX5" fmla="*/ 260448 w 526143"/>
                <a:gd name="connsiteY5" fmla="*/ -60 h 517570"/>
                <a:gd name="connsiteX6" fmla="*/ 260448 w 526143"/>
                <a:gd name="connsiteY6" fmla="*/ -60 h 517570"/>
                <a:gd name="connsiteX7" fmla="*/ 517810 w 526143"/>
                <a:gd name="connsiteY7" fmla="*/ 256651 h 517570"/>
                <a:gd name="connsiteX8" fmla="*/ 517810 w 526143"/>
                <a:gd name="connsiteY8" fmla="*/ 256651 h 517570"/>
                <a:gd name="connsiteX9" fmla="*/ 273124 w 526143"/>
                <a:gd name="connsiteY9" fmla="*/ 511507 h 51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143" h="517570">
                  <a:moveTo>
                    <a:pt x="273124" y="511507"/>
                  </a:moveTo>
                  <a:lnTo>
                    <a:pt x="196739" y="492888"/>
                  </a:lnTo>
                  <a:cubicBezTo>
                    <a:pt x="88131" y="493027"/>
                    <a:pt x="-20" y="405092"/>
                    <a:pt x="-159" y="296490"/>
                  </a:cubicBezTo>
                  <a:cubicBezTo>
                    <a:pt x="-171" y="283327"/>
                    <a:pt x="1130" y="270200"/>
                    <a:pt x="3737" y="257295"/>
                  </a:cubicBezTo>
                  <a:lnTo>
                    <a:pt x="3737" y="257295"/>
                  </a:lnTo>
                  <a:cubicBezTo>
                    <a:pt x="3563" y="115340"/>
                    <a:pt x="118493" y="114"/>
                    <a:pt x="260448" y="-60"/>
                  </a:cubicBezTo>
                  <a:lnTo>
                    <a:pt x="260448" y="-60"/>
                  </a:lnTo>
                  <a:cubicBezTo>
                    <a:pt x="402404" y="-241"/>
                    <a:pt x="517629" y="114695"/>
                    <a:pt x="517810" y="256651"/>
                  </a:cubicBezTo>
                  <a:lnTo>
                    <a:pt x="517810" y="256651"/>
                  </a:lnTo>
                  <a:cubicBezTo>
                    <a:pt x="561118" y="407362"/>
                    <a:pt x="425473" y="548643"/>
                    <a:pt x="273124" y="511507"/>
                  </a:cubicBezTo>
                  <a:close/>
                </a:path>
              </a:pathLst>
            </a:custGeom>
            <a:solidFill>
              <a:schemeClr val="tx1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手繪多邊形 46">
              <a:extLst>
                <a:ext uri="{FF2B5EF4-FFF2-40B4-BE49-F238E27FC236}">
                  <a16:creationId xmlns:a16="http://schemas.microsoft.com/office/drawing/2014/main" id="{23BA9273-DC24-81F2-37D5-8E71AF9DAEF8}"/>
                </a:ext>
              </a:extLst>
            </p:cNvPr>
            <p:cNvSpPr/>
            <p:nvPr/>
          </p:nvSpPr>
          <p:spPr>
            <a:xfrm flipH="1">
              <a:off x="9359082" y="3000222"/>
              <a:ext cx="377725" cy="377725"/>
            </a:xfrm>
            <a:custGeom>
              <a:avLst/>
              <a:gdLst>
                <a:gd name="connsiteX0" fmla="*/ 377726 w 377725"/>
                <a:gd name="connsiteY0" fmla="*/ 188863 h 377725"/>
                <a:gd name="connsiteX1" fmla="*/ 188863 w 377725"/>
                <a:gd name="connsiteY1" fmla="*/ 377726 h 377725"/>
                <a:gd name="connsiteX2" fmla="*/ 0 w 377725"/>
                <a:gd name="connsiteY2" fmla="*/ 188863 h 377725"/>
                <a:gd name="connsiteX3" fmla="*/ 188863 w 377725"/>
                <a:gd name="connsiteY3" fmla="*/ 0 h 377725"/>
                <a:gd name="connsiteX4" fmla="*/ 377726 w 377725"/>
                <a:gd name="connsiteY4" fmla="*/ 188863 h 3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725" h="377725">
                  <a:moveTo>
                    <a:pt x="377726" y="188863"/>
                  </a:moveTo>
                  <a:cubicBezTo>
                    <a:pt x="377726" y="293169"/>
                    <a:pt x="293169" y="377726"/>
                    <a:pt x="188863" y="377726"/>
                  </a:cubicBezTo>
                  <a:cubicBezTo>
                    <a:pt x="84557" y="377726"/>
                    <a:pt x="0" y="293169"/>
                    <a:pt x="0" y="188863"/>
                  </a:cubicBezTo>
                  <a:cubicBezTo>
                    <a:pt x="0" y="84557"/>
                    <a:pt x="84557" y="0"/>
                    <a:pt x="188863" y="0"/>
                  </a:cubicBezTo>
                  <a:cubicBezTo>
                    <a:pt x="293169" y="0"/>
                    <a:pt x="377726" y="84557"/>
                    <a:pt x="377726" y="188863"/>
                  </a:cubicBezTo>
                  <a:close/>
                </a:path>
              </a:pathLst>
            </a:custGeom>
            <a:solidFill>
              <a:srgbClr val="FFB8B8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手繪多邊形 47">
              <a:extLst>
                <a:ext uri="{FF2B5EF4-FFF2-40B4-BE49-F238E27FC236}">
                  <a16:creationId xmlns:a16="http://schemas.microsoft.com/office/drawing/2014/main" id="{91703BCD-2EB4-59CD-94BE-F604B45661D4}"/>
                </a:ext>
              </a:extLst>
            </p:cNvPr>
            <p:cNvSpPr/>
            <p:nvPr/>
          </p:nvSpPr>
          <p:spPr>
            <a:xfrm flipH="1">
              <a:off x="9489495" y="3287626"/>
              <a:ext cx="274496" cy="254555"/>
            </a:xfrm>
            <a:custGeom>
              <a:avLst/>
              <a:gdLst>
                <a:gd name="connsiteX0" fmla="*/ 92715 w 274496"/>
                <a:gd name="connsiteY0" fmla="*/ -61 h 254555"/>
                <a:gd name="connsiteX1" fmla="*/ 2389 w 274496"/>
                <a:gd name="connsiteY1" fmla="*/ 213433 h 254555"/>
                <a:gd name="connsiteX2" fmla="*/ 265152 w 274496"/>
                <a:gd name="connsiteY2" fmla="*/ 254495 h 254555"/>
                <a:gd name="connsiteX3" fmla="*/ 273366 w 274496"/>
                <a:gd name="connsiteY3" fmla="*/ 49209 h 254555"/>
                <a:gd name="connsiteX4" fmla="*/ 92715 w 274496"/>
                <a:gd name="connsiteY4" fmla="*/ -61 h 2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96" h="254555">
                  <a:moveTo>
                    <a:pt x="92715" y="-61"/>
                  </a:moveTo>
                  <a:cubicBezTo>
                    <a:pt x="92715" y="-61"/>
                    <a:pt x="35237" y="197012"/>
                    <a:pt x="2389" y="213433"/>
                  </a:cubicBezTo>
                  <a:cubicBezTo>
                    <a:pt x="-30459" y="229860"/>
                    <a:pt x="265152" y="254495"/>
                    <a:pt x="265152" y="254495"/>
                  </a:cubicBezTo>
                  <a:cubicBezTo>
                    <a:pt x="265152" y="254495"/>
                    <a:pt x="256945" y="65630"/>
                    <a:pt x="273366" y="49209"/>
                  </a:cubicBezTo>
                  <a:cubicBezTo>
                    <a:pt x="289787" y="32782"/>
                    <a:pt x="92715" y="-61"/>
                    <a:pt x="92715" y="-61"/>
                  </a:cubicBezTo>
                  <a:close/>
                </a:path>
              </a:pathLst>
            </a:custGeom>
            <a:solidFill>
              <a:srgbClr val="FFB8B8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手繪多邊形 48">
              <a:extLst>
                <a:ext uri="{FF2B5EF4-FFF2-40B4-BE49-F238E27FC236}">
                  <a16:creationId xmlns:a16="http://schemas.microsoft.com/office/drawing/2014/main" id="{56261054-A5B0-FAE1-904D-849D4701F629}"/>
                </a:ext>
              </a:extLst>
            </p:cNvPr>
            <p:cNvSpPr/>
            <p:nvPr/>
          </p:nvSpPr>
          <p:spPr>
            <a:xfrm flipH="1">
              <a:off x="8940981" y="4498940"/>
              <a:ext cx="869840" cy="948289"/>
            </a:xfrm>
            <a:custGeom>
              <a:avLst/>
              <a:gdLst>
                <a:gd name="connsiteX0" fmla="*/ 435156 w 869840"/>
                <a:gd name="connsiteY0" fmla="*/ 3913 h 948289"/>
                <a:gd name="connsiteX1" fmla="*/ 853941 w 869840"/>
                <a:gd name="connsiteY1" fmla="*/ 94238 h 948289"/>
                <a:gd name="connsiteX2" fmla="*/ 821093 w 869840"/>
                <a:gd name="connsiteY2" fmla="*/ 948230 h 948289"/>
                <a:gd name="connsiteX3" fmla="*/ 665077 w 869840"/>
                <a:gd name="connsiteY3" fmla="*/ 948230 h 948289"/>
                <a:gd name="connsiteX4" fmla="*/ 665077 w 869840"/>
                <a:gd name="connsiteY4" fmla="*/ 348793 h 948289"/>
                <a:gd name="connsiteX5" fmla="*/ -159 w 869840"/>
                <a:gd name="connsiteY5" fmla="*/ 94009 h 948289"/>
                <a:gd name="connsiteX6" fmla="*/ 435156 w 869840"/>
                <a:gd name="connsiteY6" fmla="*/ 3913 h 94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840" h="948289">
                  <a:moveTo>
                    <a:pt x="435156" y="3913"/>
                  </a:moveTo>
                  <a:cubicBezTo>
                    <a:pt x="435156" y="3913"/>
                    <a:pt x="804671" y="-28930"/>
                    <a:pt x="853941" y="94238"/>
                  </a:cubicBezTo>
                  <a:cubicBezTo>
                    <a:pt x="903205" y="217412"/>
                    <a:pt x="821093" y="948230"/>
                    <a:pt x="821093" y="948230"/>
                  </a:cubicBezTo>
                  <a:lnTo>
                    <a:pt x="665077" y="948230"/>
                  </a:lnTo>
                  <a:lnTo>
                    <a:pt x="665077" y="348793"/>
                  </a:lnTo>
                  <a:cubicBezTo>
                    <a:pt x="665077" y="348793"/>
                    <a:pt x="-159" y="159700"/>
                    <a:pt x="-159" y="94009"/>
                  </a:cubicBezTo>
                  <a:cubicBezTo>
                    <a:pt x="-159" y="28318"/>
                    <a:pt x="435156" y="3913"/>
                    <a:pt x="435156" y="391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手繪多邊形 49">
              <a:extLst>
                <a:ext uri="{FF2B5EF4-FFF2-40B4-BE49-F238E27FC236}">
                  <a16:creationId xmlns:a16="http://schemas.microsoft.com/office/drawing/2014/main" id="{7A529C56-70AE-0B11-153E-E5AB6A8B3E10}"/>
                </a:ext>
              </a:extLst>
            </p:cNvPr>
            <p:cNvSpPr/>
            <p:nvPr/>
          </p:nvSpPr>
          <p:spPr>
            <a:xfrm flipH="1">
              <a:off x="8864603" y="5414382"/>
              <a:ext cx="290119" cy="206199"/>
            </a:xfrm>
            <a:custGeom>
              <a:avLst/>
              <a:gdLst>
                <a:gd name="connsiteX0" fmla="*/ 140359 w 290119"/>
                <a:gd name="connsiteY0" fmla="*/ -61 h 206199"/>
                <a:gd name="connsiteX1" fmla="*/ 222471 w 290119"/>
                <a:gd name="connsiteY1" fmla="*/ 32788 h 206199"/>
                <a:gd name="connsiteX2" fmla="*/ 279954 w 290119"/>
                <a:gd name="connsiteY2" fmla="*/ 98479 h 206199"/>
                <a:gd name="connsiteX3" fmla="*/ 164994 w 290119"/>
                <a:gd name="connsiteY3" fmla="*/ 180591 h 206199"/>
                <a:gd name="connsiteX4" fmla="*/ 764 w 290119"/>
                <a:gd name="connsiteY4" fmla="*/ 180591 h 206199"/>
                <a:gd name="connsiteX5" fmla="*/ 41820 w 290119"/>
                <a:gd name="connsiteY5" fmla="*/ 8153 h 20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119" h="206199">
                  <a:moveTo>
                    <a:pt x="140359" y="-61"/>
                  </a:moveTo>
                  <a:lnTo>
                    <a:pt x="222471" y="32788"/>
                  </a:lnTo>
                  <a:cubicBezTo>
                    <a:pt x="222471" y="32788"/>
                    <a:pt x="321010" y="24574"/>
                    <a:pt x="279954" y="98479"/>
                  </a:cubicBezTo>
                  <a:cubicBezTo>
                    <a:pt x="256144" y="141937"/>
                    <a:pt x="213823" y="172166"/>
                    <a:pt x="164994" y="180591"/>
                  </a:cubicBezTo>
                  <a:cubicBezTo>
                    <a:pt x="164994" y="180591"/>
                    <a:pt x="8977" y="238074"/>
                    <a:pt x="764" y="180591"/>
                  </a:cubicBezTo>
                  <a:cubicBezTo>
                    <a:pt x="-7444" y="123113"/>
                    <a:pt x="41820" y="8153"/>
                    <a:pt x="41820" y="815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手繪多邊形 50">
              <a:extLst>
                <a:ext uri="{FF2B5EF4-FFF2-40B4-BE49-F238E27FC236}">
                  <a16:creationId xmlns:a16="http://schemas.microsoft.com/office/drawing/2014/main" id="{7B515D9D-00D2-1470-619F-980842BB5103}"/>
                </a:ext>
              </a:extLst>
            </p:cNvPr>
            <p:cNvSpPr/>
            <p:nvPr/>
          </p:nvSpPr>
          <p:spPr>
            <a:xfrm flipH="1">
              <a:off x="9146268" y="4442787"/>
              <a:ext cx="685908" cy="1004443"/>
            </a:xfrm>
            <a:custGeom>
              <a:avLst/>
              <a:gdLst>
                <a:gd name="connsiteX0" fmla="*/ 251225 w 685908"/>
                <a:gd name="connsiteY0" fmla="*/ 60066 h 1004443"/>
                <a:gd name="connsiteX1" fmla="*/ 670010 w 685908"/>
                <a:gd name="connsiteY1" fmla="*/ 150391 h 1004443"/>
                <a:gd name="connsiteX2" fmla="*/ 637161 w 685908"/>
                <a:gd name="connsiteY2" fmla="*/ 1004383 h 1004443"/>
                <a:gd name="connsiteX3" fmla="*/ 481145 w 685908"/>
                <a:gd name="connsiteY3" fmla="*/ 1004383 h 1004443"/>
                <a:gd name="connsiteX4" fmla="*/ 481145 w 685908"/>
                <a:gd name="connsiteY4" fmla="*/ 404946 h 1004443"/>
                <a:gd name="connsiteX5" fmla="*/ 8936 w 685908"/>
                <a:gd name="connsiteY5" fmla="*/ 229877 h 1004443"/>
                <a:gd name="connsiteX6" fmla="*/ 33462 w 685908"/>
                <a:gd name="connsiteY6" fmla="*/ 9134 h 1004443"/>
                <a:gd name="connsiteX7" fmla="*/ 251225 w 685908"/>
                <a:gd name="connsiteY7" fmla="*/ 60066 h 100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908" h="1004443">
                  <a:moveTo>
                    <a:pt x="251225" y="60066"/>
                  </a:moveTo>
                  <a:cubicBezTo>
                    <a:pt x="251225" y="60066"/>
                    <a:pt x="620740" y="27223"/>
                    <a:pt x="670010" y="150391"/>
                  </a:cubicBezTo>
                  <a:cubicBezTo>
                    <a:pt x="719273" y="273565"/>
                    <a:pt x="637161" y="1004383"/>
                    <a:pt x="637161" y="1004383"/>
                  </a:cubicBezTo>
                  <a:lnTo>
                    <a:pt x="481145" y="1004383"/>
                  </a:lnTo>
                  <a:lnTo>
                    <a:pt x="481145" y="404946"/>
                  </a:lnTo>
                  <a:cubicBezTo>
                    <a:pt x="481145" y="404946"/>
                    <a:pt x="8936" y="295568"/>
                    <a:pt x="8936" y="229877"/>
                  </a:cubicBezTo>
                  <a:cubicBezTo>
                    <a:pt x="8936" y="199016"/>
                    <a:pt x="-23245" y="42175"/>
                    <a:pt x="33462" y="9134"/>
                  </a:cubicBezTo>
                  <a:cubicBezTo>
                    <a:pt x="97460" y="-28165"/>
                    <a:pt x="251225" y="60066"/>
                    <a:pt x="251225" y="6006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手繪多邊形 51">
              <a:extLst>
                <a:ext uri="{FF2B5EF4-FFF2-40B4-BE49-F238E27FC236}">
                  <a16:creationId xmlns:a16="http://schemas.microsoft.com/office/drawing/2014/main" id="{B9DBB827-452F-3BDC-75AA-583B3AF39F89}"/>
                </a:ext>
              </a:extLst>
            </p:cNvPr>
            <p:cNvSpPr/>
            <p:nvPr/>
          </p:nvSpPr>
          <p:spPr>
            <a:xfrm flipH="1">
              <a:off x="9069889" y="5414382"/>
              <a:ext cx="290119" cy="206199"/>
            </a:xfrm>
            <a:custGeom>
              <a:avLst/>
              <a:gdLst>
                <a:gd name="connsiteX0" fmla="*/ 140359 w 290119"/>
                <a:gd name="connsiteY0" fmla="*/ -61 h 206199"/>
                <a:gd name="connsiteX1" fmla="*/ 222471 w 290119"/>
                <a:gd name="connsiteY1" fmla="*/ 32788 h 206199"/>
                <a:gd name="connsiteX2" fmla="*/ 279954 w 290119"/>
                <a:gd name="connsiteY2" fmla="*/ 98479 h 206199"/>
                <a:gd name="connsiteX3" fmla="*/ 164994 w 290119"/>
                <a:gd name="connsiteY3" fmla="*/ 180591 h 206199"/>
                <a:gd name="connsiteX4" fmla="*/ 764 w 290119"/>
                <a:gd name="connsiteY4" fmla="*/ 180591 h 206199"/>
                <a:gd name="connsiteX5" fmla="*/ 41820 w 290119"/>
                <a:gd name="connsiteY5" fmla="*/ 8153 h 20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119" h="206199">
                  <a:moveTo>
                    <a:pt x="140359" y="-61"/>
                  </a:moveTo>
                  <a:lnTo>
                    <a:pt x="222471" y="32788"/>
                  </a:lnTo>
                  <a:cubicBezTo>
                    <a:pt x="222471" y="32788"/>
                    <a:pt x="321010" y="24574"/>
                    <a:pt x="279954" y="98479"/>
                  </a:cubicBezTo>
                  <a:cubicBezTo>
                    <a:pt x="256144" y="141937"/>
                    <a:pt x="213823" y="172166"/>
                    <a:pt x="164994" y="180591"/>
                  </a:cubicBezTo>
                  <a:cubicBezTo>
                    <a:pt x="164994" y="180591"/>
                    <a:pt x="8977" y="238074"/>
                    <a:pt x="764" y="180591"/>
                  </a:cubicBezTo>
                  <a:cubicBezTo>
                    <a:pt x="-7444" y="123113"/>
                    <a:pt x="41820" y="8153"/>
                    <a:pt x="41820" y="815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手繪多邊形 52">
              <a:extLst>
                <a:ext uri="{FF2B5EF4-FFF2-40B4-BE49-F238E27FC236}">
                  <a16:creationId xmlns:a16="http://schemas.microsoft.com/office/drawing/2014/main" id="{C10D8550-D704-5DD1-9B1D-AAE0D16522AF}"/>
                </a:ext>
              </a:extLst>
            </p:cNvPr>
            <p:cNvSpPr/>
            <p:nvPr/>
          </p:nvSpPr>
          <p:spPr>
            <a:xfrm flipH="1">
              <a:off x="9244124" y="3476484"/>
              <a:ext cx="632525" cy="1103603"/>
            </a:xfrm>
            <a:custGeom>
              <a:avLst/>
              <a:gdLst>
                <a:gd name="connsiteX0" fmla="*/ 123260 w 632525"/>
                <a:gd name="connsiteY0" fmla="*/ -61 h 1103603"/>
                <a:gd name="connsiteX1" fmla="*/ 370029 w 632525"/>
                <a:gd name="connsiteY1" fmla="*/ 26766 h 1103603"/>
                <a:gd name="connsiteX2" fmla="*/ 528214 w 632525"/>
                <a:gd name="connsiteY2" fmla="*/ 169878 h 1103603"/>
                <a:gd name="connsiteX3" fmla="*/ 624157 w 632525"/>
                <a:gd name="connsiteY3" fmla="*/ 624010 h 1103603"/>
                <a:gd name="connsiteX4" fmla="*/ 591309 w 632525"/>
                <a:gd name="connsiteY4" fmla="*/ 1100273 h 1103603"/>
                <a:gd name="connsiteX5" fmla="*/ 312119 w 632525"/>
                <a:gd name="connsiteY5" fmla="*/ 1018161 h 1103603"/>
                <a:gd name="connsiteX6" fmla="*/ 28828 w 632525"/>
                <a:gd name="connsiteY6" fmla="*/ 1071531 h 1103603"/>
                <a:gd name="connsiteX7" fmla="*/ 86 w 632525"/>
                <a:gd name="connsiteY7" fmla="*/ 197018 h 1103603"/>
                <a:gd name="connsiteX8" fmla="*/ 123260 w 632525"/>
                <a:gd name="connsiteY8" fmla="*/ -61 h 110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2525" h="1103603">
                  <a:moveTo>
                    <a:pt x="123260" y="-61"/>
                  </a:moveTo>
                  <a:lnTo>
                    <a:pt x="370029" y="26766"/>
                  </a:lnTo>
                  <a:cubicBezTo>
                    <a:pt x="448149" y="35257"/>
                    <a:pt x="511967" y="92993"/>
                    <a:pt x="528214" y="169878"/>
                  </a:cubicBezTo>
                  <a:lnTo>
                    <a:pt x="624157" y="624010"/>
                  </a:lnTo>
                  <a:cubicBezTo>
                    <a:pt x="624157" y="624010"/>
                    <a:pt x="657000" y="1075638"/>
                    <a:pt x="591309" y="1100273"/>
                  </a:cubicBezTo>
                  <a:cubicBezTo>
                    <a:pt x="525618" y="1124908"/>
                    <a:pt x="435293" y="1001734"/>
                    <a:pt x="312119" y="1018161"/>
                  </a:cubicBezTo>
                  <a:cubicBezTo>
                    <a:pt x="188951" y="1034582"/>
                    <a:pt x="28828" y="1071531"/>
                    <a:pt x="28828" y="1071531"/>
                  </a:cubicBezTo>
                  <a:cubicBezTo>
                    <a:pt x="28828" y="1071531"/>
                    <a:pt x="3398" y="263136"/>
                    <a:pt x="86" y="197018"/>
                  </a:cubicBezTo>
                  <a:cubicBezTo>
                    <a:pt x="-6538" y="64835"/>
                    <a:pt x="123260" y="-61"/>
                    <a:pt x="123260" y="-6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手繪多邊形 53">
              <a:extLst>
                <a:ext uri="{FF2B5EF4-FFF2-40B4-BE49-F238E27FC236}">
                  <a16:creationId xmlns:a16="http://schemas.microsoft.com/office/drawing/2014/main" id="{856DF3B8-A32E-4887-AA56-0E61CFEC4196}"/>
                </a:ext>
              </a:extLst>
            </p:cNvPr>
            <p:cNvSpPr/>
            <p:nvPr/>
          </p:nvSpPr>
          <p:spPr>
            <a:xfrm flipH="1">
              <a:off x="8891178" y="4526380"/>
              <a:ext cx="326289" cy="149960"/>
            </a:xfrm>
            <a:custGeom>
              <a:avLst/>
              <a:gdLst>
                <a:gd name="connsiteX0" fmla="*/ 48611 w 326289"/>
                <a:gd name="connsiteY0" fmla="*/ -61 h 149960"/>
                <a:gd name="connsiteX1" fmla="*/ 149920 w 326289"/>
                <a:gd name="connsiteY1" fmla="*/ 59596 h 149960"/>
                <a:gd name="connsiteX2" fmla="*/ 326001 w 326289"/>
                <a:gd name="connsiteY2" fmla="*/ 97401 h 149960"/>
                <a:gd name="connsiteX3" fmla="*/ 121931 w 326289"/>
                <a:gd name="connsiteY3" fmla="*/ 148941 h 149960"/>
                <a:gd name="connsiteX4" fmla="*/ -159 w 326289"/>
                <a:gd name="connsiteY4" fmla="*/ 73711 h 14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89" h="149960">
                  <a:moveTo>
                    <a:pt x="48611" y="-61"/>
                  </a:moveTo>
                  <a:lnTo>
                    <a:pt x="149920" y="59596"/>
                  </a:lnTo>
                  <a:cubicBezTo>
                    <a:pt x="149920" y="59596"/>
                    <a:pt x="331673" y="33523"/>
                    <a:pt x="326001" y="97401"/>
                  </a:cubicBezTo>
                  <a:cubicBezTo>
                    <a:pt x="320322" y="161285"/>
                    <a:pt x="121931" y="148941"/>
                    <a:pt x="121931" y="148941"/>
                  </a:cubicBezTo>
                  <a:lnTo>
                    <a:pt x="-159" y="73711"/>
                  </a:lnTo>
                  <a:close/>
                </a:path>
              </a:pathLst>
            </a:custGeom>
            <a:solidFill>
              <a:srgbClr val="FFB8B8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手繪多邊形 54">
              <a:extLst>
                <a:ext uri="{FF2B5EF4-FFF2-40B4-BE49-F238E27FC236}">
                  <a16:creationId xmlns:a16="http://schemas.microsoft.com/office/drawing/2014/main" id="{80F6C8D9-4EE2-2A89-606F-E8CD63E3F96B}"/>
                </a:ext>
              </a:extLst>
            </p:cNvPr>
            <p:cNvSpPr/>
            <p:nvPr/>
          </p:nvSpPr>
          <p:spPr>
            <a:xfrm flipH="1">
              <a:off x="9792530" y="2791486"/>
              <a:ext cx="243995" cy="243995"/>
            </a:xfrm>
            <a:custGeom>
              <a:avLst/>
              <a:gdLst>
                <a:gd name="connsiteX0" fmla="*/ 243996 w 243995"/>
                <a:gd name="connsiteY0" fmla="*/ 121998 h 243995"/>
                <a:gd name="connsiteX1" fmla="*/ 121998 w 243995"/>
                <a:gd name="connsiteY1" fmla="*/ 243996 h 243995"/>
                <a:gd name="connsiteX2" fmla="*/ 0 w 243995"/>
                <a:gd name="connsiteY2" fmla="*/ 121998 h 243995"/>
                <a:gd name="connsiteX3" fmla="*/ 121998 w 243995"/>
                <a:gd name="connsiteY3" fmla="*/ 0 h 243995"/>
                <a:gd name="connsiteX4" fmla="*/ 243996 w 243995"/>
                <a:gd name="connsiteY4" fmla="*/ 121998 h 24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995" h="243995">
                  <a:moveTo>
                    <a:pt x="243996" y="121998"/>
                  </a:moveTo>
                  <a:cubicBezTo>
                    <a:pt x="243996" y="189375"/>
                    <a:pt x="189375" y="243996"/>
                    <a:pt x="121998" y="243996"/>
                  </a:cubicBezTo>
                  <a:cubicBezTo>
                    <a:pt x="54620" y="243996"/>
                    <a:pt x="0" y="189375"/>
                    <a:pt x="0" y="121998"/>
                  </a:cubicBezTo>
                  <a:cubicBezTo>
                    <a:pt x="0" y="54620"/>
                    <a:pt x="54620" y="0"/>
                    <a:pt x="121998" y="0"/>
                  </a:cubicBezTo>
                  <a:cubicBezTo>
                    <a:pt x="189375" y="0"/>
                    <a:pt x="243996" y="54620"/>
                    <a:pt x="243996" y="121998"/>
                  </a:cubicBezTo>
                  <a:close/>
                </a:path>
              </a:pathLst>
            </a:custGeom>
            <a:solidFill>
              <a:schemeClr val="tx1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手繪多邊形 55">
              <a:extLst>
                <a:ext uri="{FF2B5EF4-FFF2-40B4-BE49-F238E27FC236}">
                  <a16:creationId xmlns:a16="http://schemas.microsoft.com/office/drawing/2014/main" id="{D70D431B-DF1A-E4D9-C47D-B4049B6789E1}"/>
                </a:ext>
              </a:extLst>
            </p:cNvPr>
            <p:cNvSpPr/>
            <p:nvPr/>
          </p:nvSpPr>
          <p:spPr>
            <a:xfrm flipH="1">
              <a:off x="9773901" y="2716736"/>
              <a:ext cx="174071" cy="241532"/>
            </a:xfrm>
            <a:custGeom>
              <a:avLst/>
              <a:gdLst>
                <a:gd name="connsiteX0" fmla="*/ 145849 w 174071"/>
                <a:gd name="connsiteY0" fmla="*/ 131107 h 241532"/>
                <a:gd name="connsiteX1" fmla="*/ 23814 w 174071"/>
                <a:gd name="connsiteY1" fmla="*/ 9258 h 241532"/>
                <a:gd name="connsiteX2" fmla="*/ -159 w 174071"/>
                <a:gd name="connsiteY2" fmla="*/ 11660 h 241532"/>
                <a:gd name="connsiteX3" fmla="*/ 162192 w 174071"/>
                <a:gd name="connsiteY3" fmla="*/ 69812 h 241532"/>
                <a:gd name="connsiteX4" fmla="*/ 104041 w 174071"/>
                <a:gd name="connsiteY4" fmla="*/ 232163 h 241532"/>
                <a:gd name="connsiteX5" fmla="*/ 75901 w 174071"/>
                <a:gd name="connsiteY5" fmla="*/ 241472 h 241532"/>
                <a:gd name="connsiteX6" fmla="*/ 145849 w 174071"/>
                <a:gd name="connsiteY6" fmla="*/ 131107 h 2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71" h="241532">
                  <a:moveTo>
                    <a:pt x="145849" y="131107"/>
                  </a:moveTo>
                  <a:cubicBezTo>
                    <a:pt x="145795" y="63760"/>
                    <a:pt x="91160" y="9210"/>
                    <a:pt x="23814" y="9258"/>
                  </a:cubicBezTo>
                  <a:cubicBezTo>
                    <a:pt x="15763" y="9270"/>
                    <a:pt x="7736" y="10070"/>
                    <a:pt x="-159" y="11660"/>
                  </a:cubicBezTo>
                  <a:cubicBezTo>
                    <a:pt x="60733" y="-17117"/>
                    <a:pt x="133421" y="8920"/>
                    <a:pt x="162192" y="69812"/>
                  </a:cubicBezTo>
                  <a:cubicBezTo>
                    <a:pt x="190970" y="130697"/>
                    <a:pt x="164932" y="203385"/>
                    <a:pt x="104041" y="232163"/>
                  </a:cubicBezTo>
                  <a:cubicBezTo>
                    <a:pt x="95074" y="236396"/>
                    <a:pt x="85626" y="239527"/>
                    <a:pt x="75901" y="241472"/>
                  </a:cubicBezTo>
                  <a:cubicBezTo>
                    <a:pt x="118631" y="221342"/>
                    <a:pt x="145886" y="178341"/>
                    <a:pt x="145849" y="131107"/>
                  </a:cubicBezTo>
                  <a:close/>
                </a:path>
              </a:pathLst>
            </a:custGeom>
            <a:solidFill>
              <a:schemeClr val="tx1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手繪多邊形 56">
              <a:extLst>
                <a:ext uri="{FF2B5EF4-FFF2-40B4-BE49-F238E27FC236}">
                  <a16:creationId xmlns:a16="http://schemas.microsoft.com/office/drawing/2014/main" id="{1B5A0D7C-376A-8AC1-BFFC-AA227BACC5AF}"/>
                </a:ext>
              </a:extLst>
            </p:cNvPr>
            <p:cNvSpPr/>
            <p:nvPr/>
          </p:nvSpPr>
          <p:spPr>
            <a:xfrm flipH="1">
              <a:off x="9316366" y="2886809"/>
              <a:ext cx="554660" cy="445979"/>
            </a:xfrm>
            <a:custGeom>
              <a:avLst/>
              <a:gdLst>
                <a:gd name="connsiteX0" fmla="*/ 173561 w 554660"/>
                <a:gd name="connsiteY0" fmla="*/ 30223 h 445979"/>
                <a:gd name="connsiteX1" fmla="*/ 338032 w 554660"/>
                <a:gd name="connsiteY1" fmla="*/ -61 h 445979"/>
                <a:gd name="connsiteX2" fmla="*/ 464518 w 554660"/>
                <a:gd name="connsiteY2" fmla="*/ 79215 h 445979"/>
                <a:gd name="connsiteX3" fmla="*/ 552904 w 554660"/>
                <a:gd name="connsiteY3" fmla="*/ 266460 h 445979"/>
                <a:gd name="connsiteX4" fmla="*/ 426226 w 554660"/>
                <a:gd name="connsiteY4" fmla="*/ 234346 h 445979"/>
                <a:gd name="connsiteX5" fmla="*/ 397857 w 554660"/>
                <a:gd name="connsiteY5" fmla="*/ 163218 h 445979"/>
                <a:gd name="connsiteX6" fmla="*/ 364076 w 554660"/>
                <a:gd name="connsiteY6" fmla="*/ 218594 h 445979"/>
                <a:gd name="connsiteX7" fmla="*/ 187435 w 554660"/>
                <a:gd name="connsiteY7" fmla="*/ 445919 h 445979"/>
                <a:gd name="connsiteX8" fmla="*/ 88258 w 554660"/>
                <a:gd name="connsiteY8" fmla="*/ 382763 h 445979"/>
                <a:gd name="connsiteX9" fmla="*/ -159 w 554660"/>
                <a:gd name="connsiteY9" fmla="*/ 244204 h 44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4660" h="445979">
                  <a:moveTo>
                    <a:pt x="173561" y="30223"/>
                  </a:moveTo>
                  <a:lnTo>
                    <a:pt x="338032" y="-61"/>
                  </a:lnTo>
                  <a:lnTo>
                    <a:pt x="464518" y="79215"/>
                  </a:lnTo>
                  <a:cubicBezTo>
                    <a:pt x="528022" y="119013"/>
                    <a:pt x="562539" y="192140"/>
                    <a:pt x="552904" y="266460"/>
                  </a:cubicBezTo>
                  <a:lnTo>
                    <a:pt x="426226" y="234346"/>
                  </a:lnTo>
                  <a:lnTo>
                    <a:pt x="397857" y="163218"/>
                  </a:lnTo>
                  <a:lnTo>
                    <a:pt x="364076" y="218594"/>
                  </a:lnTo>
                  <a:lnTo>
                    <a:pt x="187435" y="445919"/>
                  </a:lnTo>
                  <a:lnTo>
                    <a:pt x="88258" y="382763"/>
                  </a:lnTo>
                  <a:lnTo>
                    <a:pt x="-159" y="244204"/>
                  </a:lnTo>
                  <a:close/>
                </a:path>
              </a:pathLst>
            </a:custGeom>
            <a:solidFill>
              <a:schemeClr val="tx1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手繪多邊形 57">
              <a:extLst>
                <a:ext uri="{FF2B5EF4-FFF2-40B4-BE49-F238E27FC236}">
                  <a16:creationId xmlns:a16="http://schemas.microsoft.com/office/drawing/2014/main" id="{ADC1BE4D-0F4B-7C7C-A4E7-DC0DCED396ED}"/>
                </a:ext>
              </a:extLst>
            </p:cNvPr>
            <p:cNvSpPr/>
            <p:nvPr/>
          </p:nvSpPr>
          <p:spPr>
            <a:xfrm flipH="1">
              <a:off x="9093812" y="3505280"/>
              <a:ext cx="468048" cy="1116754"/>
            </a:xfrm>
            <a:custGeom>
              <a:avLst/>
              <a:gdLst>
                <a:gd name="connsiteX0" fmla="*/ -159 w 468048"/>
                <a:gd name="connsiteY0" fmla="*/ 40996 h 1116754"/>
                <a:gd name="connsiteX1" fmla="*/ 81953 w 468048"/>
                <a:gd name="connsiteY1" fmla="*/ -61 h 1116754"/>
                <a:gd name="connsiteX2" fmla="*/ 287239 w 468048"/>
                <a:gd name="connsiteY2" fmla="*/ 139535 h 1116754"/>
                <a:gd name="connsiteX3" fmla="*/ 467890 w 468048"/>
                <a:gd name="connsiteY3" fmla="*/ 1051003 h 1116754"/>
                <a:gd name="connsiteX4" fmla="*/ 328295 w 468048"/>
                <a:gd name="connsiteY4" fmla="*/ 1116694 h 1116754"/>
                <a:gd name="connsiteX5" fmla="*/ 131223 w 468048"/>
                <a:gd name="connsiteY5" fmla="*/ 632218 h 111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048" h="1116754">
                  <a:moveTo>
                    <a:pt x="-159" y="40996"/>
                  </a:moveTo>
                  <a:lnTo>
                    <a:pt x="81953" y="-61"/>
                  </a:lnTo>
                  <a:cubicBezTo>
                    <a:pt x="81953" y="-61"/>
                    <a:pt x="254390" y="24574"/>
                    <a:pt x="287239" y="139535"/>
                  </a:cubicBezTo>
                  <a:cubicBezTo>
                    <a:pt x="320087" y="254495"/>
                    <a:pt x="467890" y="1051003"/>
                    <a:pt x="467890" y="1051003"/>
                  </a:cubicBezTo>
                  <a:lnTo>
                    <a:pt x="328295" y="1116694"/>
                  </a:lnTo>
                  <a:lnTo>
                    <a:pt x="131223" y="63221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手繪多邊形 58">
              <a:extLst>
                <a:ext uri="{FF2B5EF4-FFF2-40B4-BE49-F238E27FC236}">
                  <a16:creationId xmlns:a16="http://schemas.microsoft.com/office/drawing/2014/main" id="{FCAF2760-0AE7-DFEC-19DB-5C4FF2E7E814}"/>
                </a:ext>
              </a:extLst>
            </p:cNvPr>
            <p:cNvSpPr/>
            <p:nvPr/>
          </p:nvSpPr>
          <p:spPr>
            <a:xfrm flipH="1">
              <a:off x="9264039" y="3869459"/>
              <a:ext cx="227921" cy="689671"/>
            </a:xfrm>
            <a:custGeom>
              <a:avLst/>
              <a:gdLst>
                <a:gd name="connsiteX0" fmla="*/ 0 w 227921"/>
                <a:gd name="connsiteY0" fmla="*/ 0 h 689671"/>
                <a:gd name="connsiteX1" fmla="*/ 82184 w 227921"/>
                <a:gd name="connsiteY1" fmla="*/ 318999 h 689671"/>
                <a:gd name="connsiteX2" fmla="*/ 227921 w 227921"/>
                <a:gd name="connsiteY2" fmla="*/ 677267 h 689671"/>
                <a:gd name="connsiteX3" fmla="*/ 222869 w 227921"/>
                <a:gd name="connsiteY3" fmla="*/ 689671 h 689671"/>
                <a:gd name="connsiteX4" fmla="*/ 49053 w 227921"/>
                <a:gd name="connsiteY4" fmla="*/ 324985 h 689671"/>
                <a:gd name="connsiteX5" fmla="*/ 0 w 227921"/>
                <a:gd name="connsiteY5" fmla="*/ 0 h 68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21" h="689671">
                  <a:moveTo>
                    <a:pt x="0" y="0"/>
                  </a:moveTo>
                  <a:lnTo>
                    <a:pt x="82184" y="318999"/>
                  </a:lnTo>
                  <a:lnTo>
                    <a:pt x="227921" y="677267"/>
                  </a:lnTo>
                  <a:lnTo>
                    <a:pt x="222869" y="689671"/>
                  </a:lnTo>
                  <a:lnTo>
                    <a:pt x="49053" y="32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手繪多邊形 59">
              <a:extLst>
                <a:ext uri="{FF2B5EF4-FFF2-40B4-BE49-F238E27FC236}">
                  <a16:creationId xmlns:a16="http://schemas.microsoft.com/office/drawing/2014/main" id="{C33700CD-002B-2526-CE53-68E72036ED07}"/>
                </a:ext>
              </a:extLst>
            </p:cNvPr>
            <p:cNvSpPr/>
            <p:nvPr/>
          </p:nvSpPr>
          <p:spPr>
            <a:xfrm flipH="1">
              <a:off x="9812802" y="4784763"/>
              <a:ext cx="321348" cy="843929"/>
            </a:xfrm>
            <a:custGeom>
              <a:avLst/>
              <a:gdLst>
                <a:gd name="connsiteX0" fmla="*/ 28982 w 321348"/>
                <a:gd name="connsiteY0" fmla="*/ 843929 h 843929"/>
                <a:gd name="connsiteX1" fmla="*/ 0 w 321348"/>
                <a:gd name="connsiteY1" fmla="*/ 833945 h 843929"/>
                <a:gd name="connsiteX2" fmla="*/ 280762 w 321348"/>
                <a:gd name="connsiteY2" fmla="*/ 0 h 843929"/>
                <a:gd name="connsiteX3" fmla="*/ 321348 w 321348"/>
                <a:gd name="connsiteY3" fmla="*/ 13982 h 843929"/>
                <a:gd name="connsiteX4" fmla="*/ 28982 w 321348"/>
                <a:gd name="connsiteY4" fmla="*/ 843929 h 84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8" h="843929">
                  <a:moveTo>
                    <a:pt x="28982" y="843929"/>
                  </a:moveTo>
                  <a:lnTo>
                    <a:pt x="0" y="833945"/>
                  </a:lnTo>
                  <a:lnTo>
                    <a:pt x="280762" y="0"/>
                  </a:lnTo>
                  <a:lnTo>
                    <a:pt x="321348" y="13982"/>
                  </a:lnTo>
                  <a:lnTo>
                    <a:pt x="28982" y="84392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手繪多邊形 60">
              <a:extLst>
                <a:ext uri="{FF2B5EF4-FFF2-40B4-BE49-F238E27FC236}">
                  <a16:creationId xmlns:a16="http://schemas.microsoft.com/office/drawing/2014/main" id="{712DEB29-5AE8-DAA6-5613-705036FA0A22}"/>
                </a:ext>
              </a:extLst>
            </p:cNvPr>
            <p:cNvSpPr/>
            <p:nvPr/>
          </p:nvSpPr>
          <p:spPr>
            <a:xfrm flipH="1">
              <a:off x="9003071" y="4784763"/>
              <a:ext cx="321348" cy="843929"/>
            </a:xfrm>
            <a:custGeom>
              <a:avLst/>
              <a:gdLst>
                <a:gd name="connsiteX0" fmla="*/ 292360 w 321348"/>
                <a:gd name="connsiteY0" fmla="*/ 843929 h 843929"/>
                <a:gd name="connsiteX1" fmla="*/ 321348 w 321348"/>
                <a:gd name="connsiteY1" fmla="*/ 833945 h 843929"/>
                <a:gd name="connsiteX2" fmla="*/ 40580 w 321348"/>
                <a:gd name="connsiteY2" fmla="*/ 0 h 843929"/>
                <a:gd name="connsiteX3" fmla="*/ 0 w 321348"/>
                <a:gd name="connsiteY3" fmla="*/ 13982 h 843929"/>
                <a:gd name="connsiteX4" fmla="*/ 292360 w 321348"/>
                <a:gd name="connsiteY4" fmla="*/ 843929 h 84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8" h="843929">
                  <a:moveTo>
                    <a:pt x="292360" y="843929"/>
                  </a:moveTo>
                  <a:lnTo>
                    <a:pt x="321348" y="833945"/>
                  </a:lnTo>
                  <a:lnTo>
                    <a:pt x="40580" y="0"/>
                  </a:lnTo>
                  <a:lnTo>
                    <a:pt x="0" y="13982"/>
                  </a:lnTo>
                  <a:lnTo>
                    <a:pt x="292360" y="84392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手繪多邊形 61">
              <a:extLst>
                <a:ext uri="{FF2B5EF4-FFF2-40B4-BE49-F238E27FC236}">
                  <a16:creationId xmlns:a16="http://schemas.microsoft.com/office/drawing/2014/main" id="{EBE0B7F1-F970-2819-D455-56303F21C973}"/>
                </a:ext>
              </a:extLst>
            </p:cNvPr>
            <p:cNvSpPr/>
            <p:nvPr/>
          </p:nvSpPr>
          <p:spPr>
            <a:xfrm flipH="1">
              <a:off x="9585141" y="4826018"/>
              <a:ext cx="42922" cy="975016"/>
            </a:xfrm>
            <a:custGeom>
              <a:avLst/>
              <a:gdLst>
                <a:gd name="connsiteX0" fmla="*/ 2740 w 42922"/>
                <a:gd name="connsiteY0" fmla="*/ 974908 h 975016"/>
                <a:gd name="connsiteX1" fmla="*/ 33396 w 42922"/>
                <a:gd name="connsiteY1" fmla="*/ 975016 h 975016"/>
                <a:gd name="connsiteX2" fmla="*/ 42923 w 42922"/>
                <a:gd name="connsiteY2" fmla="*/ 151 h 975016"/>
                <a:gd name="connsiteX3" fmla="*/ 0 w 42922"/>
                <a:gd name="connsiteY3" fmla="*/ 0 h 975016"/>
                <a:gd name="connsiteX4" fmla="*/ 2740 w 42922"/>
                <a:gd name="connsiteY4" fmla="*/ 974908 h 97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22" h="975016">
                  <a:moveTo>
                    <a:pt x="2740" y="974908"/>
                  </a:moveTo>
                  <a:lnTo>
                    <a:pt x="33396" y="975016"/>
                  </a:lnTo>
                  <a:lnTo>
                    <a:pt x="42923" y="151"/>
                  </a:lnTo>
                  <a:lnTo>
                    <a:pt x="0" y="0"/>
                  </a:lnTo>
                  <a:lnTo>
                    <a:pt x="2740" y="97490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手繪多邊形 62">
              <a:extLst>
                <a:ext uri="{FF2B5EF4-FFF2-40B4-BE49-F238E27FC236}">
                  <a16:creationId xmlns:a16="http://schemas.microsoft.com/office/drawing/2014/main" id="{9826E1C7-FBED-315C-2B47-B1329AA2452C}"/>
                </a:ext>
              </a:extLst>
            </p:cNvPr>
            <p:cNvSpPr/>
            <p:nvPr/>
          </p:nvSpPr>
          <p:spPr>
            <a:xfrm flipH="1">
              <a:off x="8922566" y="4127611"/>
              <a:ext cx="1257578" cy="746910"/>
            </a:xfrm>
            <a:custGeom>
              <a:avLst/>
              <a:gdLst>
                <a:gd name="connsiteX0" fmla="*/ 3858 w 1257578"/>
                <a:gd name="connsiteY0" fmla="*/ 167077 h 746910"/>
                <a:gd name="connsiteX1" fmla="*/ 87951 w 1257578"/>
                <a:gd name="connsiteY1" fmla="*/ 506972 h 746910"/>
                <a:gd name="connsiteX2" fmla="*/ 284517 w 1257578"/>
                <a:gd name="connsiteY2" fmla="*/ 704014 h 746910"/>
                <a:gd name="connsiteX3" fmla="*/ 284517 w 1257578"/>
                <a:gd name="connsiteY3" fmla="*/ 704014 h 746910"/>
                <a:gd name="connsiteX4" fmla="*/ 998372 w 1257578"/>
                <a:gd name="connsiteY4" fmla="*/ 699414 h 746910"/>
                <a:gd name="connsiteX5" fmla="*/ 1123930 w 1257578"/>
                <a:gd name="connsiteY5" fmla="*/ 666300 h 746910"/>
                <a:gd name="connsiteX6" fmla="*/ 1256937 w 1257578"/>
                <a:gd name="connsiteY6" fmla="*/ 509122 h 746910"/>
                <a:gd name="connsiteX7" fmla="*/ 1242949 w 1257578"/>
                <a:gd name="connsiteY7" fmla="*/ 431617 h 746910"/>
                <a:gd name="connsiteX8" fmla="*/ 1241474 w 1257578"/>
                <a:gd name="connsiteY8" fmla="*/ 428515 h 746910"/>
                <a:gd name="connsiteX9" fmla="*/ 1063243 w 1257578"/>
                <a:gd name="connsiteY9" fmla="*/ 313266 h 746910"/>
                <a:gd name="connsiteX10" fmla="*/ 930230 w 1257578"/>
                <a:gd name="connsiteY10" fmla="*/ 308978 h 746910"/>
                <a:gd name="connsiteX11" fmla="*/ 445814 w 1257578"/>
                <a:gd name="connsiteY11" fmla="*/ 94365 h 746910"/>
                <a:gd name="connsiteX12" fmla="*/ 142248 w 1257578"/>
                <a:gd name="connsiteY12" fmla="*/ 264 h 746910"/>
                <a:gd name="connsiteX13" fmla="*/ 3858 w 1257578"/>
                <a:gd name="connsiteY13" fmla="*/ 167077 h 74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7578" h="746910">
                  <a:moveTo>
                    <a:pt x="3858" y="167077"/>
                  </a:moveTo>
                  <a:lnTo>
                    <a:pt x="87951" y="506972"/>
                  </a:lnTo>
                  <a:cubicBezTo>
                    <a:pt x="111953" y="603969"/>
                    <a:pt x="187574" y="679777"/>
                    <a:pt x="284517" y="704014"/>
                  </a:cubicBezTo>
                  <a:lnTo>
                    <a:pt x="284517" y="704014"/>
                  </a:lnTo>
                  <a:cubicBezTo>
                    <a:pt x="519050" y="762647"/>
                    <a:pt x="764603" y="761064"/>
                    <a:pt x="998372" y="699414"/>
                  </a:cubicBezTo>
                  <a:lnTo>
                    <a:pt x="1123930" y="666300"/>
                  </a:lnTo>
                  <a:cubicBezTo>
                    <a:pt x="1196883" y="647055"/>
                    <a:pt x="1251747" y="584399"/>
                    <a:pt x="1256937" y="509122"/>
                  </a:cubicBezTo>
                  <a:cubicBezTo>
                    <a:pt x="1259045" y="482512"/>
                    <a:pt x="1254221" y="455812"/>
                    <a:pt x="1242949" y="431617"/>
                  </a:cubicBezTo>
                  <a:cubicBezTo>
                    <a:pt x="1242461" y="430569"/>
                    <a:pt x="1241967" y="429539"/>
                    <a:pt x="1241474" y="428515"/>
                  </a:cubicBezTo>
                  <a:cubicBezTo>
                    <a:pt x="1208095" y="359958"/>
                    <a:pt x="1139454" y="315572"/>
                    <a:pt x="1063243" y="313266"/>
                  </a:cubicBezTo>
                  <a:lnTo>
                    <a:pt x="930230" y="308978"/>
                  </a:lnTo>
                  <a:lnTo>
                    <a:pt x="445814" y="94365"/>
                  </a:lnTo>
                  <a:cubicBezTo>
                    <a:pt x="445814" y="94365"/>
                    <a:pt x="279212" y="9742"/>
                    <a:pt x="142248" y="264"/>
                  </a:cubicBezTo>
                  <a:cubicBezTo>
                    <a:pt x="51802" y="-5987"/>
                    <a:pt x="-17923" y="79064"/>
                    <a:pt x="3858" y="167077"/>
                  </a:cubicBezTo>
                  <a:close/>
                </a:path>
              </a:pathLst>
            </a:custGeom>
            <a:solidFill>
              <a:schemeClr val="accent3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手繪多邊形 63">
              <a:extLst>
                <a:ext uri="{FF2B5EF4-FFF2-40B4-BE49-F238E27FC236}">
                  <a16:creationId xmlns:a16="http://schemas.microsoft.com/office/drawing/2014/main" id="{81BA959B-57B3-3450-9671-BBFCB3453114}"/>
                </a:ext>
              </a:extLst>
            </p:cNvPr>
            <p:cNvSpPr/>
            <p:nvPr/>
          </p:nvSpPr>
          <p:spPr>
            <a:xfrm flipH="1">
              <a:off x="7223186" y="3225612"/>
              <a:ext cx="478282" cy="649976"/>
            </a:xfrm>
            <a:custGeom>
              <a:avLst/>
              <a:gdLst>
                <a:gd name="connsiteX0" fmla="*/ 0 w 478282"/>
                <a:gd name="connsiteY0" fmla="*/ 0 h 649976"/>
                <a:gd name="connsiteX1" fmla="*/ 478283 w 478282"/>
                <a:gd name="connsiteY1" fmla="*/ 0 h 649976"/>
                <a:gd name="connsiteX2" fmla="*/ 478283 w 478282"/>
                <a:gd name="connsiteY2" fmla="*/ 649976 h 649976"/>
                <a:gd name="connsiteX3" fmla="*/ 0 w 478282"/>
                <a:gd name="connsiteY3" fmla="*/ 649976 h 6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282" h="649976">
                  <a:moveTo>
                    <a:pt x="0" y="0"/>
                  </a:moveTo>
                  <a:lnTo>
                    <a:pt x="478283" y="0"/>
                  </a:lnTo>
                  <a:lnTo>
                    <a:pt x="478283" y="649976"/>
                  </a:lnTo>
                  <a:lnTo>
                    <a:pt x="0" y="649976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手繪多邊形 64">
              <a:extLst>
                <a:ext uri="{FF2B5EF4-FFF2-40B4-BE49-F238E27FC236}">
                  <a16:creationId xmlns:a16="http://schemas.microsoft.com/office/drawing/2014/main" id="{1009ED91-6345-B278-005D-5FDE0E86383D}"/>
                </a:ext>
              </a:extLst>
            </p:cNvPr>
            <p:cNvSpPr/>
            <p:nvPr/>
          </p:nvSpPr>
          <p:spPr>
            <a:xfrm flipH="1">
              <a:off x="7278376" y="3300613"/>
              <a:ext cx="367909" cy="499979"/>
            </a:xfrm>
            <a:custGeom>
              <a:avLst/>
              <a:gdLst>
                <a:gd name="connsiteX0" fmla="*/ 0 w 367909"/>
                <a:gd name="connsiteY0" fmla="*/ 0 h 499979"/>
                <a:gd name="connsiteX1" fmla="*/ 367910 w 367909"/>
                <a:gd name="connsiteY1" fmla="*/ 0 h 499979"/>
                <a:gd name="connsiteX2" fmla="*/ 367910 w 367909"/>
                <a:gd name="connsiteY2" fmla="*/ 499979 h 499979"/>
                <a:gd name="connsiteX3" fmla="*/ 0 w 367909"/>
                <a:gd name="connsiteY3" fmla="*/ 499979 h 49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09" h="499979">
                  <a:moveTo>
                    <a:pt x="0" y="0"/>
                  </a:moveTo>
                  <a:lnTo>
                    <a:pt x="367910" y="0"/>
                  </a:lnTo>
                  <a:lnTo>
                    <a:pt x="367910" y="499979"/>
                  </a:lnTo>
                  <a:lnTo>
                    <a:pt x="0" y="499979"/>
                  </a:lnTo>
                  <a:close/>
                </a:path>
              </a:pathLst>
            </a:custGeom>
            <a:solidFill>
              <a:srgbClr val="FFFFFF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手繪多邊形 65">
              <a:extLst>
                <a:ext uri="{FF2B5EF4-FFF2-40B4-BE49-F238E27FC236}">
                  <a16:creationId xmlns:a16="http://schemas.microsoft.com/office/drawing/2014/main" id="{67A711F2-407A-7FD7-82B4-923B65ABA2A5}"/>
                </a:ext>
              </a:extLst>
            </p:cNvPr>
            <p:cNvSpPr/>
            <p:nvPr/>
          </p:nvSpPr>
          <p:spPr>
            <a:xfrm flipH="1">
              <a:off x="7323233" y="3431452"/>
              <a:ext cx="178254" cy="20310"/>
            </a:xfrm>
            <a:custGeom>
              <a:avLst/>
              <a:gdLst>
                <a:gd name="connsiteX0" fmla="*/ 0 w 178254"/>
                <a:gd name="connsiteY0" fmla="*/ 0 h 20310"/>
                <a:gd name="connsiteX1" fmla="*/ 178254 w 178254"/>
                <a:gd name="connsiteY1" fmla="*/ 0 h 20310"/>
                <a:gd name="connsiteX2" fmla="*/ 178254 w 178254"/>
                <a:gd name="connsiteY2" fmla="*/ 20310 h 20310"/>
                <a:gd name="connsiteX3" fmla="*/ 0 w 178254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54" h="20310">
                  <a:moveTo>
                    <a:pt x="0" y="0"/>
                  </a:moveTo>
                  <a:lnTo>
                    <a:pt x="178254" y="0"/>
                  </a:lnTo>
                  <a:lnTo>
                    <a:pt x="178254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手繪多邊形 66">
              <a:extLst>
                <a:ext uri="{FF2B5EF4-FFF2-40B4-BE49-F238E27FC236}">
                  <a16:creationId xmlns:a16="http://schemas.microsoft.com/office/drawing/2014/main" id="{1A028A6E-8776-9FD9-3F18-106782D8F8BD}"/>
                </a:ext>
              </a:extLst>
            </p:cNvPr>
            <p:cNvSpPr/>
            <p:nvPr/>
          </p:nvSpPr>
          <p:spPr>
            <a:xfrm flipH="1">
              <a:off x="7558107" y="3420210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手繪多邊形 67">
              <a:extLst>
                <a:ext uri="{FF2B5EF4-FFF2-40B4-BE49-F238E27FC236}">
                  <a16:creationId xmlns:a16="http://schemas.microsoft.com/office/drawing/2014/main" id="{5BC39D7B-8A84-0288-7670-4478F5426C14}"/>
                </a:ext>
              </a:extLst>
            </p:cNvPr>
            <p:cNvSpPr/>
            <p:nvPr/>
          </p:nvSpPr>
          <p:spPr>
            <a:xfrm flipH="1">
              <a:off x="7323233" y="3517297"/>
              <a:ext cx="178254" cy="20310"/>
            </a:xfrm>
            <a:custGeom>
              <a:avLst/>
              <a:gdLst>
                <a:gd name="connsiteX0" fmla="*/ 0 w 178254"/>
                <a:gd name="connsiteY0" fmla="*/ 0 h 20310"/>
                <a:gd name="connsiteX1" fmla="*/ 178254 w 178254"/>
                <a:gd name="connsiteY1" fmla="*/ 0 h 20310"/>
                <a:gd name="connsiteX2" fmla="*/ 178254 w 178254"/>
                <a:gd name="connsiteY2" fmla="*/ 20310 h 20310"/>
                <a:gd name="connsiteX3" fmla="*/ 0 w 178254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54" h="20310">
                  <a:moveTo>
                    <a:pt x="0" y="0"/>
                  </a:moveTo>
                  <a:lnTo>
                    <a:pt x="178254" y="0"/>
                  </a:lnTo>
                  <a:lnTo>
                    <a:pt x="178254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手繪多邊形 68">
              <a:extLst>
                <a:ext uri="{FF2B5EF4-FFF2-40B4-BE49-F238E27FC236}">
                  <a16:creationId xmlns:a16="http://schemas.microsoft.com/office/drawing/2014/main" id="{609CCCAA-2389-62B6-4D3E-22889B65860E}"/>
                </a:ext>
              </a:extLst>
            </p:cNvPr>
            <p:cNvSpPr/>
            <p:nvPr/>
          </p:nvSpPr>
          <p:spPr>
            <a:xfrm flipH="1">
              <a:off x="7558107" y="3506055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手繪多邊形 69">
              <a:extLst>
                <a:ext uri="{FF2B5EF4-FFF2-40B4-BE49-F238E27FC236}">
                  <a16:creationId xmlns:a16="http://schemas.microsoft.com/office/drawing/2014/main" id="{C4E46E4A-C1CF-BFE3-17F6-3D4F8FE26426}"/>
                </a:ext>
              </a:extLst>
            </p:cNvPr>
            <p:cNvSpPr/>
            <p:nvPr/>
          </p:nvSpPr>
          <p:spPr>
            <a:xfrm flipH="1">
              <a:off x="7323233" y="3603143"/>
              <a:ext cx="178254" cy="20310"/>
            </a:xfrm>
            <a:custGeom>
              <a:avLst/>
              <a:gdLst>
                <a:gd name="connsiteX0" fmla="*/ 0 w 178254"/>
                <a:gd name="connsiteY0" fmla="*/ 0 h 20310"/>
                <a:gd name="connsiteX1" fmla="*/ 178254 w 178254"/>
                <a:gd name="connsiteY1" fmla="*/ 0 h 20310"/>
                <a:gd name="connsiteX2" fmla="*/ 178254 w 178254"/>
                <a:gd name="connsiteY2" fmla="*/ 20310 h 20310"/>
                <a:gd name="connsiteX3" fmla="*/ 0 w 178254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54" h="20310">
                  <a:moveTo>
                    <a:pt x="0" y="0"/>
                  </a:moveTo>
                  <a:lnTo>
                    <a:pt x="178254" y="0"/>
                  </a:lnTo>
                  <a:lnTo>
                    <a:pt x="178254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手繪多邊形 70">
              <a:extLst>
                <a:ext uri="{FF2B5EF4-FFF2-40B4-BE49-F238E27FC236}">
                  <a16:creationId xmlns:a16="http://schemas.microsoft.com/office/drawing/2014/main" id="{87F526BD-0089-C22D-C8BC-A2772F6CF23D}"/>
                </a:ext>
              </a:extLst>
            </p:cNvPr>
            <p:cNvSpPr/>
            <p:nvPr/>
          </p:nvSpPr>
          <p:spPr>
            <a:xfrm flipH="1">
              <a:off x="7558107" y="3591900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2" name="手繪多邊形 71">
            <a:extLst>
              <a:ext uri="{FF2B5EF4-FFF2-40B4-BE49-F238E27FC236}">
                <a16:creationId xmlns:a16="http://schemas.microsoft.com/office/drawing/2014/main" id="{5FF25106-963C-347A-7241-241D225F4FBC}"/>
              </a:ext>
            </a:extLst>
          </p:cNvPr>
          <p:cNvSpPr/>
          <p:nvPr userDrawn="1"/>
        </p:nvSpPr>
        <p:spPr>
          <a:xfrm>
            <a:off x="6858626" y="0"/>
            <a:ext cx="5333375" cy="2078682"/>
          </a:xfrm>
          <a:custGeom>
            <a:avLst/>
            <a:gdLst>
              <a:gd name="connsiteX0" fmla="*/ 0 w 5333375"/>
              <a:gd name="connsiteY0" fmla="*/ 0 h 2078682"/>
              <a:gd name="connsiteX1" fmla="*/ 5333375 w 5333375"/>
              <a:gd name="connsiteY1" fmla="*/ 0 h 2078682"/>
              <a:gd name="connsiteX2" fmla="*/ 5333375 w 5333375"/>
              <a:gd name="connsiteY2" fmla="*/ 2078682 h 2078682"/>
              <a:gd name="connsiteX3" fmla="*/ 5315187 w 5333375"/>
              <a:gd name="connsiteY3" fmla="*/ 2072483 h 2078682"/>
              <a:gd name="connsiteX4" fmla="*/ 4882693 w 5333375"/>
              <a:gd name="connsiteY4" fmla="*/ 1892639 h 2078682"/>
              <a:gd name="connsiteX5" fmla="*/ 3198673 w 5333375"/>
              <a:gd name="connsiteY5" fmla="*/ 597239 h 2078682"/>
              <a:gd name="connsiteX6" fmla="*/ 958393 w 5333375"/>
              <a:gd name="connsiteY6" fmla="*/ 620099 h 2078682"/>
              <a:gd name="connsiteX7" fmla="*/ 131504 w 5333375"/>
              <a:gd name="connsiteY7" fmla="*/ 112848 h 207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3375" h="2078682">
                <a:moveTo>
                  <a:pt x="0" y="0"/>
                </a:moveTo>
                <a:lnTo>
                  <a:pt x="5333375" y="0"/>
                </a:lnTo>
                <a:lnTo>
                  <a:pt x="5333375" y="2078682"/>
                </a:lnTo>
                <a:lnTo>
                  <a:pt x="5315187" y="2072483"/>
                </a:lnTo>
                <a:cubicBezTo>
                  <a:pt x="5165506" y="2016385"/>
                  <a:pt x="5017948" y="1952329"/>
                  <a:pt x="4882693" y="1892639"/>
                </a:cubicBezTo>
                <a:cubicBezTo>
                  <a:pt x="4341673" y="1653879"/>
                  <a:pt x="3852723" y="809329"/>
                  <a:pt x="3198673" y="597239"/>
                </a:cubicBezTo>
                <a:cubicBezTo>
                  <a:pt x="2544623" y="385149"/>
                  <a:pt x="1509573" y="856319"/>
                  <a:pt x="958393" y="620099"/>
                </a:cubicBezTo>
                <a:cubicBezTo>
                  <a:pt x="751701" y="531517"/>
                  <a:pt x="418207" y="334706"/>
                  <a:pt x="131504" y="1128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三角形 73">
            <a:extLst>
              <a:ext uri="{FF2B5EF4-FFF2-40B4-BE49-F238E27FC236}">
                <a16:creationId xmlns:a16="http://schemas.microsoft.com/office/drawing/2014/main" id="{D232BC00-1C25-865A-14C5-AF2F021F4613}"/>
              </a:ext>
            </a:extLst>
          </p:cNvPr>
          <p:cNvSpPr/>
          <p:nvPr userDrawn="1"/>
        </p:nvSpPr>
        <p:spPr>
          <a:xfrm rot="5400000">
            <a:off x="639202" y="742536"/>
            <a:ext cx="307363" cy="26496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手繪多邊形 74">
            <a:extLst>
              <a:ext uri="{FF2B5EF4-FFF2-40B4-BE49-F238E27FC236}">
                <a16:creationId xmlns:a16="http://schemas.microsoft.com/office/drawing/2014/main" id="{44287FE0-8981-8388-3FA9-FC59826E57A7}"/>
              </a:ext>
            </a:extLst>
          </p:cNvPr>
          <p:cNvSpPr/>
          <p:nvPr userDrawn="1"/>
        </p:nvSpPr>
        <p:spPr>
          <a:xfrm rot="248413">
            <a:off x="-41655" y="5740423"/>
            <a:ext cx="2653825" cy="1078341"/>
          </a:xfrm>
          <a:custGeom>
            <a:avLst/>
            <a:gdLst>
              <a:gd name="connsiteX0" fmla="*/ 75911 w 2653825"/>
              <a:gd name="connsiteY0" fmla="*/ 36 h 1078341"/>
              <a:gd name="connsiteX1" fmla="*/ 433986 w 2653825"/>
              <a:gd name="connsiteY1" fmla="*/ 173066 h 1078341"/>
              <a:gd name="connsiteX2" fmla="*/ 762841 w 2653825"/>
              <a:gd name="connsiteY2" fmla="*/ 599560 h 1078341"/>
              <a:gd name="connsiteX3" fmla="*/ 2012490 w 2653825"/>
              <a:gd name="connsiteY3" fmla="*/ 604520 h 1078341"/>
              <a:gd name="connsiteX4" fmla="*/ 2653758 w 2653825"/>
              <a:gd name="connsiteY4" fmla="*/ 867359 h 1078341"/>
              <a:gd name="connsiteX5" fmla="*/ 1979605 w 2653825"/>
              <a:gd name="connsiteY5" fmla="*/ 1021096 h 1078341"/>
              <a:gd name="connsiteX6" fmla="*/ 105709 w 2653825"/>
              <a:gd name="connsiteY6" fmla="*/ 1040310 h 1078341"/>
              <a:gd name="connsiteX7" fmla="*/ 74036 w 2653825"/>
              <a:gd name="connsiteY7" fmla="*/ 1032959 h 1078341"/>
              <a:gd name="connsiteX8" fmla="*/ 0 w 2653825"/>
              <a:gd name="connsiteY8" fmla="*/ 10179 h 1078341"/>
              <a:gd name="connsiteX9" fmla="*/ 22917 w 2653825"/>
              <a:gd name="connsiteY9" fmla="*/ 4452 h 1078341"/>
              <a:gd name="connsiteX10" fmla="*/ 75911 w 2653825"/>
              <a:gd name="connsiteY10" fmla="*/ 36 h 107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3825" h="1078341">
                <a:moveTo>
                  <a:pt x="75911" y="36"/>
                </a:moveTo>
                <a:cubicBezTo>
                  <a:pt x="199990" y="2025"/>
                  <a:pt x="326080" y="86280"/>
                  <a:pt x="433986" y="173066"/>
                </a:cubicBezTo>
                <a:cubicBezTo>
                  <a:pt x="557306" y="272251"/>
                  <a:pt x="499757" y="527651"/>
                  <a:pt x="762841" y="599560"/>
                </a:cubicBezTo>
                <a:cubicBezTo>
                  <a:pt x="1025925" y="671469"/>
                  <a:pt x="1697337" y="559887"/>
                  <a:pt x="2012490" y="604520"/>
                </a:cubicBezTo>
                <a:cubicBezTo>
                  <a:pt x="2327644" y="649153"/>
                  <a:pt x="2659239" y="797930"/>
                  <a:pt x="2653758" y="867359"/>
                </a:cubicBezTo>
                <a:cubicBezTo>
                  <a:pt x="2648277" y="936789"/>
                  <a:pt x="2418078" y="995473"/>
                  <a:pt x="1979605" y="1021096"/>
                </a:cubicBezTo>
                <a:cubicBezTo>
                  <a:pt x="1568536" y="1045117"/>
                  <a:pt x="558527" y="1125074"/>
                  <a:pt x="105709" y="1040310"/>
                </a:cubicBezTo>
                <a:lnTo>
                  <a:pt x="74036" y="1032959"/>
                </a:lnTo>
                <a:lnTo>
                  <a:pt x="0" y="10179"/>
                </a:lnTo>
                <a:lnTo>
                  <a:pt x="22917" y="4452"/>
                </a:lnTo>
                <a:cubicBezTo>
                  <a:pt x="40501" y="1146"/>
                  <a:pt x="58186" y="-248"/>
                  <a:pt x="75911" y="3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手繪多邊形 75">
            <a:extLst>
              <a:ext uri="{FF2B5EF4-FFF2-40B4-BE49-F238E27FC236}">
                <a16:creationId xmlns:a16="http://schemas.microsoft.com/office/drawing/2014/main" id="{5295727C-9DEA-5D59-E6BB-96BFD83DEF61}"/>
              </a:ext>
            </a:extLst>
          </p:cNvPr>
          <p:cNvSpPr/>
          <p:nvPr userDrawn="1"/>
        </p:nvSpPr>
        <p:spPr>
          <a:xfrm>
            <a:off x="0" y="5635442"/>
            <a:ext cx="3378056" cy="1222558"/>
          </a:xfrm>
          <a:custGeom>
            <a:avLst/>
            <a:gdLst>
              <a:gd name="connsiteX0" fmla="*/ 0 w 3378056"/>
              <a:gd name="connsiteY0" fmla="*/ 0 h 1222558"/>
              <a:gd name="connsiteX1" fmla="*/ 66199 w 3378056"/>
              <a:gd name="connsiteY1" fmla="*/ 30028 h 1222558"/>
              <a:gd name="connsiteX2" fmla="*/ 342900 w 3378056"/>
              <a:gd name="connsiteY2" fmla="*/ 231958 h 1222558"/>
              <a:gd name="connsiteX3" fmla="*/ 800100 w 3378056"/>
              <a:gd name="connsiteY3" fmla="*/ 887278 h 1222558"/>
              <a:gd name="connsiteX4" fmla="*/ 2537460 w 3378056"/>
              <a:gd name="connsiteY4" fmla="*/ 894898 h 1222558"/>
              <a:gd name="connsiteX5" fmla="*/ 3354526 w 3378056"/>
              <a:gd name="connsiteY5" fmla="*/ 1200294 h 1222558"/>
              <a:gd name="connsiteX6" fmla="*/ 3378056 w 3378056"/>
              <a:gd name="connsiteY6" fmla="*/ 1222558 h 1222558"/>
              <a:gd name="connsiteX7" fmla="*/ 0 w 3378056"/>
              <a:gd name="connsiteY7" fmla="*/ 1222558 h 1222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8056" h="1222558">
                <a:moveTo>
                  <a:pt x="0" y="0"/>
                </a:moveTo>
                <a:lnTo>
                  <a:pt x="66199" y="30028"/>
                </a:lnTo>
                <a:cubicBezTo>
                  <a:pt x="163195" y="80828"/>
                  <a:pt x="257175" y="155758"/>
                  <a:pt x="342900" y="231958"/>
                </a:cubicBezTo>
                <a:cubicBezTo>
                  <a:pt x="514350" y="384358"/>
                  <a:pt x="434340" y="776788"/>
                  <a:pt x="800100" y="887278"/>
                </a:cubicBezTo>
                <a:cubicBezTo>
                  <a:pt x="1165860" y="997768"/>
                  <a:pt x="2099310" y="826318"/>
                  <a:pt x="2537460" y="894898"/>
                </a:cubicBezTo>
                <a:cubicBezTo>
                  <a:pt x="2866073" y="946333"/>
                  <a:pt x="3207544" y="1087780"/>
                  <a:pt x="3354526" y="1200294"/>
                </a:cubicBezTo>
                <a:lnTo>
                  <a:pt x="3378056" y="1222558"/>
                </a:lnTo>
                <a:lnTo>
                  <a:pt x="0" y="122255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三角形 76">
            <a:extLst>
              <a:ext uri="{FF2B5EF4-FFF2-40B4-BE49-F238E27FC236}">
                <a16:creationId xmlns:a16="http://schemas.microsoft.com/office/drawing/2014/main" id="{AFCEFDDC-C4CD-F6C3-3D57-69552EDB0B8E}"/>
              </a:ext>
            </a:extLst>
          </p:cNvPr>
          <p:cNvSpPr/>
          <p:nvPr userDrawn="1"/>
        </p:nvSpPr>
        <p:spPr>
          <a:xfrm rot="5400000">
            <a:off x="995668" y="740477"/>
            <a:ext cx="307363" cy="26496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三角形 77">
            <a:extLst>
              <a:ext uri="{FF2B5EF4-FFF2-40B4-BE49-F238E27FC236}">
                <a16:creationId xmlns:a16="http://schemas.microsoft.com/office/drawing/2014/main" id="{A2138B54-5F0C-C041-1D0D-9E24FB786074}"/>
              </a:ext>
            </a:extLst>
          </p:cNvPr>
          <p:cNvSpPr/>
          <p:nvPr userDrawn="1"/>
        </p:nvSpPr>
        <p:spPr>
          <a:xfrm rot="5400000">
            <a:off x="1352134" y="738418"/>
            <a:ext cx="307363" cy="26496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41FE7905-AE6E-BE39-CCF6-00ADF924A4A8}"/>
              </a:ext>
            </a:extLst>
          </p:cNvPr>
          <p:cNvSpPr/>
          <p:nvPr userDrawn="1"/>
        </p:nvSpPr>
        <p:spPr>
          <a:xfrm>
            <a:off x="362924" y="1943100"/>
            <a:ext cx="103791" cy="2091320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3C0B7F33-A2B8-C3E1-4C22-2FEDACEB8FE8}"/>
              </a:ext>
            </a:extLst>
          </p:cNvPr>
          <p:cNvCxnSpPr>
            <a:cxnSpLocks/>
          </p:cNvCxnSpPr>
          <p:nvPr userDrawn="1"/>
        </p:nvCxnSpPr>
        <p:spPr>
          <a:xfrm>
            <a:off x="669925" y="3648869"/>
            <a:ext cx="44684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三角形 82">
            <a:extLst>
              <a:ext uri="{FF2B5EF4-FFF2-40B4-BE49-F238E27FC236}">
                <a16:creationId xmlns:a16="http://schemas.microsoft.com/office/drawing/2014/main" id="{6CDC9C0E-DE23-15D1-007B-3603EC4C8C82}"/>
              </a:ext>
            </a:extLst>
          </p:cNvPr>
          <p:cNvSpPr/>
          <p:nvPr userDrawn="1"/>
        </p:nvSpPr>
        <p:spPr>
          <a:xfrm rot="14324333">
            <a:off x="4389988" y="1334218"/>
            <a:ext cx="349410" cy="785033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三角形 83">
            <a:extLst>
              <a:ext uri="{FF2B5EF4-FFF2-40B4-BE49-F238E27FC236}">
                <a16:creationId xmlns:a16="http://schemas.microsoft.com/office/drawing/2014/main" id="{D122A6B8-0FB6-ABD0-5699-E2DED59EA778}"/>
              </a:ext>
            </a:extLst>
          </p:cNvPr>
          <p:cNvSpPr/>
          <p:nvPr userDrawn="1"/>
        </p:nvSpPr>
        <p:spPr>
          <a:xfrm rot="15920370">
            <a:off x="4462441" y="1873868"/>
            <a:ext cx="204503" cy="45836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字版面配置區 88">
            <a:extLst>
              <a:ext uri="{FF2B5EF4-FFF2-40B4-BE49-F238E27FC236}">
                <a16:creationId xmlns:a16="http://schemas.microsoft.com/office/drawing/2014/main" id="{C7C15F82-EB82-F8D2-8975-6480097A3C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373" y="3751400"/>
            <a:ext cx="466064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</a:lstStyle>
          <a:p>
            <a:pPr algn="dist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accent1"/>
                </a:solidFill>
              </a:rPr>
              <a:t>年终总结 </a:t>
            </a:r>
            <a:r>
              <a:rPr lang="en-US" altLang="zh-CN" dirty="0">
                <a:solidFill>
                  <a:schemeClr val="accent1"/>
                </a:solidFill>
              </a:rPr>
              <a:t>/ </a:t>
            </a:r>
            <a:r>
              <a:rPr lang="zh-CN" altLang="en-US" dirty="0">
                <a:solidFill>
                  <a:schemeClr val="accent1"/>
                </a:solidFill>
              </a:rPr>
              <a:t>绩效述职 </a:t>
            </a:r>
            <a:r>
              <a:rPr lang="en-US" altLang="zh-CN" dirty="0">
                <a:solidFill>
                  <a:schemeClr val="accent1"/>
                </a:solidFill>
              </a:rPr>
              <a:t>/ </a:t>
            </a:r>
            <a:r>
              <a:rPr lang="zh-CN" altLang="en-US" dirty="0">
                <a:solidFill>
                  <a:schemeClr val="accent1"/>
                </a:solidFill>
              </a:rPr>
              <a:t>工作汇报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91" name="文字版面配置區 90">
            <a:extLst>
              <a:ext uri="{FF2B5EF4-FFF2-40B4-BE49-F238E27FC236}">
                <a16:creationId xmlns:a16="http://schemas.microsoft.com/office/drawing/2014/main" id="{842C3879-BB89-636B-18C1-0A3A831AAF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1943100"/>
            <a:ext cx="4579620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800" b="1" kern="1400" baseline="0">
                <a:latin typeface="+mj-ea"/>
                <a:ea typeface="+mj-ea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4800" spc="300" dirty="0">
                <a:solidFill>
                  <a:schemeClr val="accent1"/>
                </a:solidFill>
                <a:latin typeface="+mj-ea"/>
                <a:ea typeface="+mj-ea"/>
              </a:rPr>
              <a:t>蓝色</a:t>
            </a:r>
            <a:r>
              <a:rPr lang="zh-CN" altLang="en-US" sz="4800" spc="300" dirty="0">
                <a:latin typeface="+mj-ea"/>
                <a:ea typeface="+mj-ea"/>
              </a:rPr>
              <a:t>插画风</a:t>
            </a:r>
            <a:endParaRPr lang="en-US" altLang="zh-CN" sz="4800" spc="3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4800" spc="300" dirty="0">
                <a:latin typeface="+mj-ea"/>
                <a:ea typeface="+mj-ea"/>
              </a:rPr>
              <a:t>年终总结汇报</a:t>
            </a:r>
          </a:p>
        </p:txBody>
      </p:sp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FE15EC4F-6416-96C9-7F93-B2C9314485AC}"/>
              </a:ext>
            </a:extLst>
          </p:cNvPr>
          <p:cNvSpPr/>
          <p:nvPr userDrawn="1"/>
        </p:nvSpPr>
        <p:spPr>
          <a:xfrm>
            <a:off x="3047707" y="646315"/>
            <a:ext cx="8007057" cy="5360051"/>
          </a:xfrm>
          <a:custGeom>
            <a:avLst/>
            <a:gdLst>
              <a:gd name="connsiteX0" fmla="*/ 3671308 w 3838575"/>
              <a:gd name="connsiteY0" fmla="*/ 3457378 h 3457574"/>
              <a:gd name="connsiteX1" fmla="*/ 167003 w 3838575"/>
              <a:gd name="connsiteY1" fmla="*/ 3457378 h 3457574"/>
              <a:gd name="connsiteX2" fmla="*/ -132 w 3838575"/>
              <a:gd name="connsiteY2" fmla="*/ 3290242 h 3457574"/>
              <a:gd name="connsiteX3" fmla="*/ -132 w 3838575"/>
              <a:gd name="connsiteY3" fmla="*/ 166938 h 3457574"/>
              <a:gd name="connsiteX4" fmla="*/ 167003 w 3838575"/>
              <a:gd name="connsiteY4" fmla="*/ -197 h 3457574"/>
              <a:gd name="connsiteX5" fmla="*/ 3671308 w 3838575"/>
              <a:gd name="connsiteY5" fmla="*/ -197 h 3457574"/>
              <a:gd name="connsiteX6" fmla="*/ 3838443 w 3838575"/>
              <a:gd name="connsiteY6" fmla="*/ 166938 h 3457574"/>
              <a:gd name="connsiteX7" fmla="*/ 3838443 w 3838575"/>
              <a:gd name="connsiteY7" fmla="*/ 3290242 h 3457574"/>
              <a:gd name="connsiteX8" fmla="*/ 3671308 w 3838575"/>
              <a:gd name="connsiteY8" fmla="*/ 3457378 h 3457574"/>
              <a:gd name="connsiteX9" fmla="*/ 167003 w 3838575"/>
              <a:gd name="connsiteY9" fmla="*/ 18853 h 3457574"/>
              <a:gd name="connsiteX10" fmla="*/ 18918 w 3838575"/>
              <a:gd name="connsiteY10" fmla="*/ 166938 h 3457574"/>
              <a:gd name="connsiteX11" fmla="*/ 18918 w 3838575"/>
              <a:gd name="connsiteY11" fmla="*/ 3290242 h 3457574"/>
              <a:gd name="connsiteX12" fmla="*/ 167003 w 3838575"/>
              <a:gd name="connsiteY12" fmla="*/ 3438328 h 3457574"/>
              <a:gd name="connsiteX13" fmla="*/ 3671308 w 3838575"/>
              <a:gd name="connsiteY13" fmla="*/ 3438328 h 3457574"/>
              <a:gd name="connsiteX14" fmla="*/ 3819393 w 3838575"/>
              <a:gd name="connsiteY14" fmla="*/ 3290242 h 3457574"/>
              <a:gd name="connsiteX15" fmla="*/ 3819393 w 3838575"/>
              <a:gd name="connsiteY15" fmla="*/ 166938 h 3457574"/>
              <a:gd name="connsiteX16" fmla="*/ 3671308 w 3838575"/>
              <a:gd name="connsiteY16" fmla="*/ 18853 h 345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38575" h="3457574">
                <a:moveTo>
                  <a:pt x="3671308" y="3457378"/>
                </a:moveTo>
                <a:lnTo>
                  <a:pt x="167003" y="3457378"/>
                </a:lnTo>
                <a:cubicBezTo>
                  <a:pt x="74744" y="3457273"/>
                  <a:pt x="-27" y="3382511"/>
                  <a:pt x="-132" y="3290242"/>
                </a:cubicBezTo>
                <a:lnTo>
                  <a:pt x="-132" y="166938"/>
                </a:lnTo>
                <a:cubicBezTo>
                  <a:pt x="-27" y="74679"/>
                  <a:pt x="74744" y="-93"/>
                  <a:pt x="167003" y="-197"/>
                </a:cubicBezTo>
                <a:lnTo>
                  <a:pt x="3671308" y="-197"/>
                </a:lnTo>
                <a:cubicBezTo>
                  <a:pt x="3763567" y="-93"/>
                  <a:pt x="3838339" y="74679"/>
                  <a:pt x="3838443" y="166938"/>
                </a:cubicBezTo>
                <a:lnTo>
                  <a:pt x="3838443" y="3290242"/>
                </a:lnTo>
                <a:cubicBezTo>
                  <a:pt x="3838339" y="3382511"/>
                  <a:pt x="3763567" y="3457273"/>
                  <a:pt x="3671308" y="3457378"/>
                </a:cubicBezTo>
                <a:close/>
                <a:moveTo>
                  <a:pt x="167003" y="18853"/>
                </a:moveTo>
                <a:cubicBezTo>
                  <a:pt x="85260" y="18948"/>
                  <a:pt x="19013" y="85194"/>
                  <a:pt x="18918" y="166938"/>
                </a:cubicBezTo>
                <a:lnTo>
                  <a:pt x="18918" y="3290242"/>
                </a:lnTo>
                <a:cubicBezTo>
                  <a:pt x="19013" y="3371996"/>
                  <a:pt x="85260" y="3438232"/>
                  <a:pt x="167003" y="3438328"/>
                </a:cubicBezTo>
                <a:lnTo>
                  <a:pt x="3671308" y="3438328"/>
                </a:lnTo>
                <a:cubicBezTo>
                  <a:pt x="3753051" y="3438232"/>
                  <a:pt x="3819298" y="3371996"/>
                  <a:pt x="3819393" y="3290242"/>
                </a:cubicBezTo>
                <a:lnTo>
                  <a:pt x="3819393" y="166938"/>
                </a:lnTo>
                <a:cubicBezTo>
                  <a:pt x="3819298" y="85194"/>
                  <a:pt x="3753051" y="18948"/>
                  <a:pt x="3671308" y="1885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9965D16-86AB-714A-68B6-52262A4478A7}"/>
              </a:ext>
            </a:extLst>
          </p:cNvPr>
          <p:cNvGrpSpPr/>
          <p:nvPr userDrawn="1"/>
        </p:nvGrpSpPr>
        <p:grpSpPr>
          <a:xfrm flipV="1">
            <a:off x="6839996" y="4770083"/>
            <a:ext cx="5352004" cy="2087917"/>
            <a:chOff x="6858626" y="-9235"/>
            <a:chExt cx="5352004" cy="2087917"/>
          </a:xfrm>
        </p:grpSpPr>
        <p:sp>
          <p:nvSpPr>
            <p:cNvPr id="5" name="手繪多邊形 4">
              <a:extLst>
                <a:ext uri="{FF2B5EF4-FFF2-40B4-BE49-F238E27FC236}">
                  <a16:creationId xmlns:a16="http://schemas.microsoft.com/office/drawing/2014/main" id="{F2D62B7D-BC8B-3946-4C70-E2C0441759A8}"/>
                </a:ext>
              </a:extLst>
            </p:cNvPr>
            <p:cNvSpPr/>
            <p:nvPr userDrawn="1"/>
          </p:nvSpPr>
          <p:spPr>
            <a:xfrm>
              <a:off x="7000264" y="-9235"/>
              <a:ext cx="5210366" cy="1744796"/>
            </a:xfrm>
            <a:custGeom>
              <a:avLst/>
              <a:gdLst>
                <a:gd name="connsiteX0" fmla="*/ 8867 w 5210366"/>
                <a:gd name="connsiteY0" fmla="*/ 0 h 1987274"/>
                <a:gd name="connsiteX1" fmla="*/ 5210366 w 5210366"/>
                <a:gd name="connsiteY1" fmla="*/ 0 h 1987274"/>
                <a:gd name="connsiteX2" fmla="*/ 5210366 w 5210366"/>
                <a:gd name="connsiteY2" fmla="*/ 1987274 h 1987274"/>
                <a:gd name="connsiteX3" fmla="*/ 5172210 w 5210366"/>
                <a:gd name="connsiteY3" fmla="*/ 1958050 h 1987274"/>
                <a:gd name="connsiteX4" fmla="*/ 4452596 w 5210366"/>
                <a:gd name="connsiteY4" fmla="*/ 1495135 h 1987274"/>
                <a:gd name="connsiteX5" fmla="*/ 2989556 w 5210366"/>
                <a:gd name="connsiteY5" fmla="*/ 1556095 h 1987274"/>
                <a:gd name="connsiteX6" fmla="*/ 2395196 w 5210366"/>
                <a:gd name="connsiteY6" fmla="*/ 710275 h 1987274"/>
                <a:gd name="connsiteX7" fmla="*/ 749276 w 5210366"/>
                <a:gd name="connsiteY7" fmla="*/ 900775 h 1987274"/>
                <a:gd name="connsiteX8" fmla="*/ 3424 w 5210366"/>
                <a:gd name="connsiteY8" fmla="*/ 16490 h 198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0366" h="1987274">
                  <a:moveTo>
                    <a:pt x="8867" y="0"/>
                  </a:moveTo>
                  <a:lnTo>
                    <a:pt x="5210366" y="0"/>
                  </a:lnTo>
                  <a:lnTo>
                    <a:pt x="5210366" y="1987274"/>
                  </a:lnTo>
                  <a:lnTo>
                    <a:pt x="5172210" y="1958050"/>
                  </a:lnTo>
                  <a:cubicBezTo>
                    <a:pt x="4939323" y="1774853"/>
                    <a:pt x="4682466" y="1542760"/>
                    <a:pt x="4452596" y="1495135"/>
                  </a:cubicBezTo>
                  <a:cubicBezTo>
                    <a:pt x="3992856" y="1399885"/>
                    <a:pt x="3332456" y="1686905"/>
                    <a:pt x="2989556" y="1556095"/>
                  </a:cubicBezTo>
                  <a:cubicBezTo>
                    <a:pt x="2646656" y="1425285"/>
                    <a:pt x="2768576" y="819495"/>
                    <a:pt x="2395196" y="710275"/>
                  </a:cubicBezTo>
                  <a:cubicBezTo>
                    <a:pt x="2021816" y="601055"/>
                    <a:pt x="1126466" y="1044285"/>
                    <a:pt x="749276" y="900775"/>
                  </a:cubicBezTo>
                  <a:cubicBezTo>
                    <a:pt x="442810" y="784173"/>
                    <a:pt x="-45590" y="309575"/>
                    <a:pt x="3424" y="1649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手繪多邊形 9">
              <a:extLst>
                <a:ext uri="{FF2B5EF4-FFF2-40B4-BE49-F238E27FC236}">
                  <a16:creationId xmlns:a16="http://schemas.microsoft.com/office/drawing/2014/main" id="{7600A9B7-6D0D-24D5-410F-D47332C1759F}"/>
                </a:ext>
              </a:extLst>
            </p:cNvPr>
            <p:cNvSpPr/>
            <p:nvPr userDrawn="1"/>
          </p:nvSpPr>
          <p:spPr>
            <a:xfrm>
              <a:off x="6858626" y="0"/>
              <a:ext cx="5333375" cy="2078682"/>
            </a:xfrm>
            <a:custGeom>
              <a:avLst/>
              <a:gdLst>
                <a:gd name="connsiteX0" fmla="*/ 0 w 5333375"/>
                <a:gd name="connsiteY0" fmla="*/ 0 h 2078682"/>
                <a:gd name="connsiteX1" fmla="*/ 5333375 w 5333375"/>
                <a:gd name="connsiteY1" fmla="*/ 0 h 2078682"/>
                <a:gd name="connsiteX2" fmla="*/ 5333375 w 5333375"/>
                <a:gd name="connsiteY2" fmla="*/ 2078682 h 2078682"/>
                <a:gd name="connsiteX3" fmla="*/ 5315187 w 5333375"/>
                <a:gd name="connsiteY3" fmla="*/ 2072483 h 2078682"/>
                <a:gd name="connsiteX4" fmla="*/ 4882693 w 5333375"/>
                <a:gd name="connsiteY4" fmla="*/ 1892639 h 2078682"/>
                <a:gd name="connsiteX5" fmla="*/ 3198673 w 5333375"/>
                <a:gd name="connsiteY5" fmla="*/ 597239 h 2078682"/>
                <a:gd name="connsiteX6" fmla="*/ 958393 w 5333375"/>
                <a:gd name="connsiteY6" fmla="*/ 620099 h 2078682"/>
                <a:gd name="connsiteX7" fmla="*/ 131504 w 5333375"/>
                <a:gd name="connsiteY7" fmla="*/ 112848 h 207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3375" h="2078682">
                  <a:moveTo>
                    <a:pt x="0" y="0"/>
                  </a:moveTo>
                  <a:lnTo>
                    <a:pt x="5333375" y="0"/>
                  </a:lnTo>
                  <a:lnTo>
                    <a:pt x="5333375" y="2078682"/>
                  </a:lnTo>
                  <a:lnTo>
                    <a:pt x="5315187" y="2072483"/>
                  </a:lnTo>
                  <a:cubicBezTo>
                    <a:pt x="5165506" y="2016385"/>
                    <a:pt x="5017948" y="1952329"/>
                    <a:pt x="4882693" y="1892639"/>
                  </a:cubicBezTo>
                  <a:cubicBezTo>
                    <a:pt x="4341673" y="1653879"/>
                    <a:pt x="3852723" y="809329"/>
                    <a:pt x="3198673" y="597239"/>
                  </a:cubicBezTo>
                  <a:cubicBezTo>
                    <a:pt x="2544623" y="385149"/>
                    <a:pt x="1509573" y="856319"/>
                    <a:pt x="958393" y="620099"/>
                  </a:cubicBezTo>
                  <a:cubicBezTo>
                    <a:pt x="751701" y="531517"/>
                    <a:pt x="418207" y="334706"/>
                    <a:pt x="131504" y="1128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CA9FAFD-C2C3-304E-A314-2D4A7B6E5614}"/>
              </a:ext>
            </a:extLst>
          </p:cNvPr>
          <p:cNvGrpSpPr/>
          <p:nvPr userDrawn="1"/>
        </p:nvGrpSpPr>
        <p:grpSpPr>
          <a:xfrm>
            <a:off x="-41655" y="5635442"/>
            <a:ext cx="3419711" cy="1222558"/>
            <a:chOff x="-41655" y="5635442"/>
            <a:chExt cx="3419711" cy="1222558"/>
          </a:xfrm>
        </p:grpSpPr>
        <p:sp>
          <p:nvSpPr>
            <p:cNvPr id="14" name="手繪多邊形 13">
              <a:extLst>
                <a:ext uri="{FF2B5EF4-FFF2-40B4-BE49-F238E27FC236}">
                  <a16:creationId xmlns:a16="http://schemas.microsoft.com/office/drawing/2014/main" id="{A6AAB3D6-08EB-4A61-ACF0-B021ADABDB91}"/>
                </a:ext>
              </a:extLst>
            </p:cNvPr>
            <p:cNvSpPr/>
            <p:nvPr userDrawn="1"/>
          </p:nvSpPr>
          <p:spPr>
            <a:xfrm rot="248413">
              <a:off x="-41655" y="5740423"/>
              <a:ext cx="2653825" cy="1078341"/>
            </a:xfrm>
            <a:custGeom>
              <a:avLst/>
              <a:gdLst>
                <a:gd name="connsiteX0" fmla="*/ 75911 w 2653825"/>
                <a:gd name="connsiteY0" fmla="*/ 36 h 1078341"/>
                <a:gd name="connsiteX1" fmla="*/ 433986 w 2653825"/>
                <a:gd name="connsiteY1" fmla="*/ 173066 h 1078341"/>
                <a:gd name="connsiteX2" fmla="*/ 762841 w 2653825"/>
                <a:gd name="connsiteY2" fmla="*/ 599560 h 1078341"/>
                <a:gd name="connsiteX3" fmla="*/ 2012490 w 2653825"/>
                <a:gd name="connsiteY3" fmla="*/ 604520 h 1078341"/>
                <a:gd name="connsiteX4" fmla="*/ 2653758 w 2653825"/>
                <a:gd name="connsiteY4" fmla="*/ 867359 h 1078341"/>
                <a:gd name="connsiteX5" fmla="*/ 1979605 w 2653825"/>
                <a:gd name="connsiteY5" fmla="*/ 1021096 h 1078341"/>
                <a:gd name="connsiteX6" fmla="*/ 105709 w 2653825"/>
                <a:gd name="connsiteY6" fmla="*/ 1040310 h 1078341"/>
                <a:gd name="connsiteX7" fmla="*/ 74036 w 2653825"/>
                <a:gd name="connsiteY7" fmla="*/ 1032959 h 1078341"/>
                <a:gd name="connsiteX8" fmla="*/ 0 w 2653825"/>
                <a:gd name="connsiteY8" fmla="*/ 10179 h 1078341"/>
                <a:gd name="connsiteX9" fmla="*/ 22917 w 2653825"/>
                <a:gd name="connsiteY9" fmla="*/ 4452 h 1078341"/>
                <a:gd name="connsiteX10" fmla="*/ 75911 w 2653825"/>
                <a:gd name="connsiteY10" fmla="*/ 36 h 107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3825" h="1078341">
                  <a:moveTo>
                    <a:pt x="75911" y="36"/>
                  </a:moveTo>
                  <a:cubicBezTo>
                    <a:pt x="199990" y="2025"/>
                    <a:pt x="326080" y="86280"/>
                    <a:pt x="433986" y="173066"/>
                  </a:cubicBezTo>
                  <a:cubicBezTo>
                    <a:pt x="557306" y="272251"/>
                    <a:pt x="499757" y="527651"/>
                    <a:pt x="762841" y="599560"/>
                  </a:cubicBezTo>
                  <a:cubicBezTo>
                    <a:pt x="1025925" y="671469"/>
                    <a:pt x="1697337" y="559887"/>
                    <a:pt x="2012490" y="604520"/>
                  </a:cubicBezTo>
                  <a:cubicBezTo>
                    <a:pt x="2327644" y="649153"/>
                    <a:pt x="2659239" y="797930"/>
                    <a:pt x="2653758" y="867359"/>
                  </a:cubicBezTo>
                  <a:cubicBezTo>
                    <a:pt x="2648277" y="936789"/>
                    <a:pt x="2418078" y="995473"/>
                    <a:pt x="1979605" y="1021096"/>
                  </a:cubicBezTo>
                  <a:cubicBezTo>
                    <a:pt x="1568536" y="1045117"/>
                    <a:pt x="558527" y="1125074"/>
                    <a:pt x="105709" y="1040310"/>
                  </a:cubicBezTo>
                  <a:lnTo>
                    <a:pt x="74036" y="1032959"/>
                  </a:lnTo>
                  <a:lnTo>
                    <a:pt x="0" y="10179"/>
                  </a:lnTo>
                  <a:lnTo>
                    <a:pt x="22917" y="4452"/>
                  </a:lnTo>
                  <a:cubicBezTo>
                    <a:pt x="40501" y="1146"/>
                    <a:pt x="58186" y="-248"/>
                    <a:pt x="75911" y="3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手繪多邊形 14">
              <a:extLst>
                <a:ext uri="{FF2B5EF4-FFF2-40B4-BE49-F238E27FC236}">
                  <a16:creationId xmlns:a16="http://schemas.microsoft.com/office/drawing/2014/main" id="{E4799822-60B5-370C-A3E4-0F056F3B0765}"/>
                </a:ext>
              </a:extLst>
            </p:cNvPr>
            <p:cNvSpPr/>
            <p:nvPr userDrawn="1"/>
          </p:nvSpPr>
          <p:spPr>
            <a:xfrm>
              <a:off x="0" y="5635442"/>
              <a:ext cx="3378056" cy="1222558"/>
            </a:xfrm>
            <a:custGeom>
              <a:avLst/>
              <a:gdLst>
                <a:gd name="connsiteX0" fmla="*/ 0 w 3378056"/>
                <a:gd name="connsiteY0" fmla="*/ 0 h 1222558"/>
                <a:gd name="connsiteX1" fmla="*/ 66199 w 3378056"/>
                <a:gd name="connsiteY1" fmla="*/ 30028 h 1222558"/>
                <a:gd name="connsiteX2" fmla="*/ 342900 w 3378056"/>
                <a:gd name="connsiteY2" fmla="*/ 231958 h 1222558"/>
                <a:gd name="connsiteX3" fmla="*/ 800100 w 3378056"/>
                <a:gd name="connsiteY3" fmla="*/ 887278 h 1222558"/>
                <a:gd name="connsiteX4" fmla="*/ 2537460 w 3378056"/>
                <a:gd name="connsiteY4" fmla="*/ 894898 h 1222558"/>
                <a:gd name="connsiteX5" fmla="*/ 3354526 w 3378056"/>
                <a:gd name="connsiteY5" fmla="*/ 1200294 h 1222558"/>
                <a:gd name="connsiteX6" fmla="*/ 3378056 w 3378056"/>
                <a:gd name="connsiteY6" fmla="*/ 1222558 h 1222558"/>
                <a:gd name="connsiteX7" fmla="*/ 0 w 3378056"/>
                <a:gd name="connsiteY7" fmla="*/ 1222558 h 122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056" h="1222558">
                  <a:moveTo>
                    <a:pt x="0" y="0"/>
                  </a:moveTo>
                  <a:lnTo>
                    <a:pt x="66199" y="30028"/>
                  </a:lnTo>
                  <a:cubicBezTo>
                    <a:pt x="163195" y="80828"/>
                    <a:pt x="257175" y="155758"/>
                    <a:pt x="342900" y="231958"/>
                  </a:cubicBezTo>
                  <a:cubicBezTo>
                    <a:pt x="514350" y="384358"/>
                    <a:pt x="434340" y="776788"/>
                    <a:pt x="800100" y="887278"/>
                  </a:cubicBezTo>
                  <a:cubicBezTo>
                    <a:pt x="1165860" y="997768"/>
                    <a:pt x="2099310" y="826318"/>
                    <a:pt x="2537460" y="894898"/>
                  </a:cubicBezTo>
                  <a:cubicBezTo>
                    <a:pt x="2866073" y="946333"/>
                    <a:pt x="3207544" y="1087780"/>
                    <a:pt x="3354526" y="1200294"/>
                  </a:cubicBezTo>
                  <a:lnTo>
                    <a:pt x="3378056" y="1222558"/>
                  </a:lnTo>
                  <a:lnTo>
                    <a:pt x="0" y="12225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FA6527D9-A9DB-C3AE-BE91-36D97FFCC253}"/>
              </a:ext>
            </a:extLst>
          </p:cNvPr>
          <p:cNvSpPr/>
          <p:nvPr userDrawn="1"/>
        </p:nvSpPr>
        <p:spPr>
          <a:xfrm>
            <a:off x="695325" y="628239"/>
            <a:ext cx="777240" cy="63796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031DDD4-B62F-C146-6315-73453106F775}"/>
              </a:ext>
            </a:extLst>
          </p:cNvPr>
          <p:cNvGrpSpPr/>
          <p:nvPr userDrawn="1"/>
        </p:nvGrpSpPr>
        <p:grpSpPr>
          <a:xfrm>
            <a:off x="695325" y="1411658"/>
            <a:ext cx="2476567" cy="5103307"/>
            <a:chOff x="695325" y="1411658"/>
            <a:chExt cx="2476567" cy="4897067"/>
          </a:xfrm>
        </p:grpSpPr>
        <p:sp>
          <p:nvSpPr>
            <p:cNvPr id="18" name="手繪多邊形 17">
              <a:extLst>
                <a:ext uri="{FF2B5EF4-FFF2-40B4-BE49-F238E27FC236}">
                  <a16:creationId xmlns:a16="http://schemas.microsoft.com/office/drawing/2014/main" id="{18E019E9-A4D6-85F0-D25C-7A195C279511}"/>
                </a:ext>
              </a:extLst>
            </p:cNvPr>
            <p:cNvSpPr/>
            <p:nvPr/>
          </p:nvSpPr>
          <p:spPr>
            <a:xfrm>
              <a:off x="1389375" y="1411702"/>
              <a:ext cx="116" cy="29"/>
            </a:xfrm>
            <a:custGeom>
              <a:avLst/>
              <a:gdLst>
                <a:gd name="connsiteX0" fmla="*/ 38 w 76"/>
                <a:gd name="connsiteY0" fmla="*/ 0 h 19"/>
                <a:gd name="connsiteX1" fmla="*/ 0 w 76"/>
                <a:gd name="connsiteY1" fmla="*/ 19 h 19"/>
                <a:gd name="connsiteX2" fmla="*/ 76 w 76"/>
                <a:gd name="connsiteY2" fmla="*/ 0 h 19"/>
                <a:gd name="connsiteX3" fmla="*/ 38 w 76"/>
                <a:gd name="connsiteY3" fmla="*/ 0 h 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9">
                  <a:moveTo>
                    <a:pt x="38" y="0"/>
                  </a:moveTo>
                  <a:lnTo>
                    <a:pt x="0" y="19"/>
                  </a:lnTo>
                  <a:lnTo>
                    <a:pt x="76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手繪多邊形 18">
              <a:extLst>
                <a:ext uri="{FF2B5EF4-FFF2-40B4-BE49-F238E27FC236}">
                  <a16:creationId xmlns:a16="http://schemas.microsoft.com/office/drawing/2014/main" id="{83FFAF03-4FFA-C6A3-A008-11852316C409}"/>
                </a:ext>
              </a:extLst>
            </p:cNvPr>
            <p:cNvSpPr/>
            <p:nvPr/>
          </p:nvSpPr>
          <p:spPr>
            <a:xfrm>
              <a:off x="1389564" y="1411673"/>
              <a:ext cx="40" cy="27"/>
            </a:xfrm>
            <a:custGeom>
              <a:avLst/>
              <a:gdLst>
                <a:gd name="connsiteX0" fmla="*/ -122 w 26"/>
                <a:gd name="connsiteY0" fmla="*/ -197 h 18"/>
                <a:gd name="connsiteX1" fmla="*/ -132 w 26"/>
                <a:gd name="connsiteY1" fmla="*/ -178 h 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" h="18">
                  <a:moveTo>
                    <a:pt x="-122" y="-197"/>
                  </a:moveTo>
                  <a:cubicBezTo>
                    <a:pt x="-84" y="-178"/>
                    <a:pt x="-122" y="-188"/>
                    <a:pt x="-132" y="-178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手繪多邊形 19">
              <a:extLst>
                <a:ext uri="{FF2B5EF4-FFF2-40B4-BE49-F238E27FC236}">
                  <a16:creationId xmlns:a16="http://schemas.microsoft.com/office/drawing/2014/main" id="{6C741767-FC19-2D57-E3CA-72583D2A4608}"/>
                </a:ext>
              </a:extLst>
            </p:cNvPr>
            <p:cNvSpPr/>
            <p:nvPr/>
          </p:nvSpPr>
          <p:spPr>
            <a:xfrm>
              <a:off x="1389550" y="1411673"/>
              <a:ext cx="29" cy="14517"/>
            </a:xfrm>
            <a:custGeom>
              <a:avLst/>
              <a:gdLst>
                <a:gd name="connsiteX0" fmla="*/ -132 w 19"/>
                <a:gd name="connsiteY0" fmla="*/ -197 h 9525"/>
                <a:gd name="connsiteX1" fmla="*/ -113 w 19"/>
                <a:gd name="connsiteY1" fmla="*/ -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" h="9525">
                  <a:moveTo>
                    <a:pt x="-132" y="-197"/>
                  </a:moveTo>
                  <a:lnTo>
                    <a:pt x="-113" y="-197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手繪多邊形 20">
              <a:extLst>
                <a:ext uri="{FF2B5EF4-FFF2-40B4-BE49-F238E27FC236}">
                  <a16:creationId xmlns:a16="http://schemas.microsoft.com/office/drawing/2014/main" id="{F9B976F9-8300-133C-A125-F95BB5FFC4D9}"/>
                </a:ext>
              </a:extLst>
            </p:cNvPr>
            <p:cNvSpPr/>
            <p:nvPr/>
          </p:nvSpPr>
          <p:spPr>
            <a:xfrm>
              <a:off x="1389490" y="1411702"/>
              <a:ext cx="72" cy="6"/>
            </a:xfrm>
            <a:custGeom>
              <a:avLst/>
              <a:gdLst>
                <a:gd name="connsiteX0" fmla="*/ -84 w 47"/>
                <a:gd name="connsiteY0" fmla="*/ -197 h 4"/>
                <a:gd name="connsiteX1" fmla="*/ -132 w 47"/>
                <a:gd name="connsiteY1" fmla="*/ -197 h 4"/>
                <a:gd name="connsiteX2" fmla="*/ -84 w 47"/>
                <a:gd name="connsiteY2" fmla="*/ -197 h 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4">
                  <a:moveTo>
                    <a:pt x="-84" y="-197"/>
                  </a:moveTo>
                  <a:lnTo>
                    <a:pt x="-132" y="-197"/>
                  </a:lnTo>
                  <a:cubicBezTo>
                    <a:pt x="-75" y="-188"/>
                    <a:pt x="-94" y="-197"/>
                    <a:pt x="-84" y="-197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手繪多邊形 21">
              <a:extLst>
                <a:ext uri="{FF2B5EF4-FFF2-40B4-BE49-F238E27FC236}">
                  <a16:creationId xmlns:a16="http://schemas.microsoft.com/office/drawing/2014/main" id="{3FAFEC66-729C-F43B-A0AC-A758C5CAE351}"/>
                </a:ext>
              </a:extLst>
            </p:cNvPr>
            <p:cNvSpPr/>
            <p:nvPr/>
          </p:nvSpPr>
          <p:spPr>
            <a:xfrm>
              <a:off x="1389519" y="1411658"/>
              <a:ext cx="29" cy="14"/>
            </a:xfrm>
            <a:custGeom>
              <a:avLst/>
              <a:gdLst>
                <a:gd name="connsiteX0" fmla="*/ 0 w 19"/>
                <a:gd name="connsiteY0" fmla="*/ 0 h 9"/>
                <a:gd name="connsiteX1" fmla="*/ 0 w 19"/>
                <a:gd name="connsiteY1" fmla="*/ 0 h 9"/>
                <a:gd name="connsiteX2" fmla="*/ 19 w 19"/>
                <a:gd name="connsiteY2" fmla="*/ 10 h 9"/>
                <a:gd name="connsiteX3" fmla="*/ 0 w 19"/>
                <a:gd name="connsiteY3" fmla="*/ 0 h 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9">
                  <a:moveTo>
                    <a:pt x="0" y="0"/>
                  </a:moveTo>
                  <a:lnTo>
                    <a:pt x="0" y="0"/>
                  </a:lnTo>
                  <a:lnTo>
                    <a:pt x="1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手繪多邊形 22">
              <a:extLst>
                <a:ext uri="{FF2B5EF4-FFF2-40B4-BE49-F238E27FC236}">
                  <a16:creationId xmlns:a16="http://schemas.microsoft.com/office/drawing/2014/main" id="{919324EF-B4BE-5F96-C1F4-9BB1D7527AF5}"/>
                </a:ext>
              </a:extLst>
            </p:cNvPr>
            <p:cNvSpPr/>
            <p:nvPr/>
          </p:nvSpPr>
          <p:spPr>
            <a:xfrm>
              <a:off x="1313420" y="3027455"/>
              <a:ext cx="306418" cy="939356"/>
            </a:xfrm>
            <a:custGeom>
              <a:avLst/>
              <a:gdLst>
                <a:gd name="connsiteX0" fmla="*/ 108941 w 201055"/>
                <a:gd name="connsiteY0" fmla="*/ 597106 h 616355"/>
                <a:gd name="connsiteX1" fmla="*/ 108713 w 201055"/>
                <a:gd name="connsiteY1" fmla="*/ 507580 h 616355"/>
                <a:gd name="connsiteX2" fmla="*/ 100130 w 201055"/>
                <a:gd name="connsiteY2" fmla="*/ 500436 h 616355"/>
                <a:gd name="connsiteX3" fmla="*/ 200924 w 201055"/>
                <a:gd name="connsiteY3" fmla="*/ -197 h 616355"/>
                <a:gd name="connsiteX4" fmla="*/ 89624 w 201055"/>
                <a:gd name="connsiteY4" fmla="*/ 35531 h 616355"/>
                <a:gd name="connsiteX5" fmla="*/ 8938 w 201055"/>
                <a:gd name="connsiteY5" fmla="*/ 519772 h 616355"/>
                <a:gd name="connsiteX6" fmla="*/ 30798 w 201055"/>
                <a:gd name="connsiteY6" fmla="*/ 607097 h 616355"/>
                <a:gd name="connsiteX7" fmla="*/ 108941 w 201055"/>
                <a:gd name="connsiteY7" fmla="*/ 597106 h 61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055" h="616355">
                  <a:moveTo>
                    <a:pt x="108941" y="597106"/>
                  </a:moveTo>
                  <a:cubicBezTo>
                    <a:pt x="133601" y="572322"/>
                    <a:pt x="133496" y="532241"/>
                    <a:pt x="108713" y="507580"/>
                  </a:cubicBezTo>
                  <a:cubicBezTo>
                    <a:pt x="106065" y="504951"/>
                    <a:pt x="103197" y="502561"/>
                    <a:pt x="100130" y="500436"/>
                  </a:cubicBezTo>
                  <a:lnTo>
                    <a:pt x="200924" y="-197"/>
                  </a:lnTo>
                  <a:lnTo>
                    <a:pt x="89624" y="35531"/>
                  </a:lnTo>
                  <a:lnTo>
                    <a:pt x="8938" y="519772"/>
                  </a:lnTo>
                  <a:cubicBezTo>
                    <a:pt x="-9140" y="549929"/>
                    <a:pt x="651" y="589019"/>
                    <a:pt x="30798" y="607097"/>
                  </a:cubicBezTo>
                  <a:cubicBezTo>
                    <a:pt x="56020" y="622223"/>
                    <a:pt x="88329" y="618090"/>
                    <a:pt x="108941" y="597106"/>
                  </a:cubicBezTo>
                  <a:close/>
                </a:path>
              </a:pathLst>
            </a:custGeom>
            <a:solidFill>
              <a:srgbClr val="FFB8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手繪多邊形 23">
              <a:extLst>
                <a:ext uri="{FF2B5EF4-FFF2-40B4-BE49-F238E27FC236}">
                  <a16:creationId xmlns:a16="http://schemas.microsoft.com/office/drawing/2014/main" id="{69A4CF0A-70DB-283C-04D6-C5D3B7AE677C}"/>
                </a:ext>
              </a:extLst>
            </p:cNvPr>
            <p:cNvSpPr/>
            <p:nvPr/>
          </p:nvSpPr>
          <p:spPr>
            <a:xfrm>
              <a:off x="1280659" y="2243989"/>
              <a:ext cx="498935" cy="1449558"/>
            </a:xfrm>
            <a:custGeom>
              <a:avLst/>
              <a:gdLst>
                <a:gd name="connsiteX0" fmla="*/ 279265 w 327374"/>
                <a:gd name="connsiteY0" fmla="*/ 51956 h 951122"/>
                <a:gd name="connsiteX1" fmla="*/ 210199 w 327374"/>
                <a:gd name="connsiteY1" fmla="*/ -174 h 951122"/>
                <a:gd name="connsiteX2" fmla="*/ 138485 w 327374"/>
                <a:gd name="connsiteY2" fmla="*/ 105382 h 951122"/>
                <a:gd name="connsiteX3" fmla="*/ 105538 w 327374"/>
                <a:gd name="connsiteY3" fmla="*/ 429355 h 951122"/>
                <a:gd name="connsiteX4" fmla="*/ -132 w 327374"/>
                <a:gd name="connsiteY4" fmla="*/ 918817 h 951122"/>
                <a:gd name="connsiteX5" fmla="*/ 146153 w 327374"/>
                <a:gd name="connsiteY5" fmla="*/ 950925 h 951122"/>
                <a:gd name="connsiteX6" fmla="*/ 259339 w 327374"/>
                <a:gd name="connsiteY6" fmla="*/ 422717 h 951122"/>
                <a:gd name="connsiteX7" fmla="*/ 327242 w 327374"/>
                <a:gd name="connsiteY7" fmla="*/ 265859 h 95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374" h="951122">
                  <a:moveTo>
                    <a:pt x="279265" y="51956"/>
                  </a:moveTo>
                  <a:lnTo>
                    <a:pt x="210199" y="-174"/>
                  </a:lnTo>
                  <a:cubicBezTo>
                    <a:pt x="210199" y="-174"/>
                    <a:pt x="149277" y="-4489"/>
                    <a:pt x="138485" y="105382"/>
                  </a:cubicBezTo>
                  <a:cubicBezTo>
                    <a:pt x="127694" y="215243"/>
                    <a:pt x="105538" y="429355"/>
                    <a:pt x="105538" y="429355"/>
                  </a:cubicBezTo>
                  <a:lnTo>
                    <a:pt x="-132" y="918817"/>
                  </a:lnTo>
                  <a:lnTo>
                    <a:pt x="146153" y="950925"/>
                  </a:lnTo>
                  <a:lnTo>
                    <a:pt x="259339" y="422717"/>
                  </a:lnTo>
                  <a:lnTo>
                    <a:pt x="327242" y="26585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手繪多邊形 24">
              <a:extLst>
                <a:ext uri="{FF2B5EF4-FFF2-40B4-BE49-F238E27FC236}">
                  <a16:creationId xmlns:a16="http://schemas.microsoft.com/office/drawing/2014/main" id="{D487B17D-A947-69D5-5E56-DFFB7A5AE74B}"/>
                </a:ext>
              </a:extLst>
            </p:cNvPr>
            <p:cNvSpPr/>
            <p:nvPr/>
          </p:nvSpPr>
          <p:spPr>
            <a:xfrm>
              <a:off x="1532943" y="3126372"/>
              <a:ext cx="642532" cy="415173"/>
            </a:xfrm>
            <a:custGeom>
              <a:avLst/>
              <a:gdLst>
                <a:gd name="connsiteX0" fmla="*/ 0 w 421595"/>
                <a:gd name="connsiteY0" fmla="*/ 272415 h 272414"/>
                <a:gd name="connsiteX1" fmla="*/ 389163 w 421595"/>
                <a:gd name="connsiteY1" fmla="*/ 265928 h 272414"/>
                <a:gd name="connsiteX2" fmla="*/ 421596 w 421595"/>
                <a:gd name="connsiteY2" fmla="*/ 0 h 272414"/>
                <a:gd name="connsiteX3" fmla="*/ 0 w 421595"/>
                <a:gd name="connsiteY3" fmla="*/ 0 h 272414"/>
                <a:gd name="connsiteX4" fmla="*/ 0 w 421595"/>
                <a:gd name="connsiteY4" fmla="*/ 272415 h 27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595" h="272414">
                  <a:moveTo>
                    <a:pt x="0" y="272415"/>
                  </a:moveTo>
                  <a:lnTo>
                    <a:pt x="389163" y="265928"/>
                  </a:lnTo>
                  <a:lnTo>
                    <a:pt x="421596" y="0"/>
                  </a:lnTo>
                  <a:lnTo>
                    <a:pt x="0" y="0"/>
                  </a:lnTo>
                  <a:lnTo>
                    <a:pt x="0" y="272415"/>
                  </a:lnTo>
                  <a:close/>
                </a:path>
              </a:pathLst>
            </a:custGeom>
            <a:solidFill>
              <a:srgbClr val="9E61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EFB7D6C6-E986-9481-0B6B-946ABF8FDD2B}"/>
                </a:ext>
              </a:extLst>
            </p:cNvPr>
            <p:cNvSpPr/>
            <p:nvPr/>
          </p:nvSpPr>
          <p:spPr>
            <a:xfrm>
              <a:off x="2066704" y="5507425"/>
              <a:ext cx="202085" cy="528128"/>
            </a:xfrm>
            <a:custGeom>
              <a:avLst/>
              <a:gdLst>
                <a:gd name="connsiteX0" fmla="*/ 19 w 132597"/>
                <a:gd name="connsiteY0" fmla="*/ 346529 h 346529"/>
                <a:gd name="connsiteX1" fmla="*/ 89859 w 132597"/>
                <a:gd name="connsiteY1" fmla="*/ 346529 h 346529"/>
                <a:gd name="connsiteX2" fmla="*/ 132597 w 132597"/>
                <a:gd name="connsiteY2" fmla="*/ 0 h 346529"/>
                <a:gd name="connsiteX3" fmla="*/ 0 w 132597"/>
                <a:gd name="connsiteY3" fmla="*/ 10 h 346529"/>
                <a:gd name="connsiteX4" fmla="*/ 19 w 132597"/>
                <a:gd name="connsiteY4" fmla="*/ 346529 h 34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97" h="346529">
                  <a:moveTo>
                    <a:pt x="19" y="346529"/>
                  </a:moveTo>
                  <a:lnTo>
                    <a:pt x="89859" y="346529"/>
                  </a:lnTo>
                  <a:lnTo>
                    <a:pt x="132597" y="0"/>
                  </a:lnTo>
                  <a:lnTo>
                    <a:pt x="0" y="10"/>
                  </a:lnTo>
                  <a:lnTo>
                    <a:pt x="19" y="346529"/>
                  </a:lnTo>
                  <a:close/>
                </a:path>
              </a:pathLst>
            </a:custGeom>
            <a:solidFill>
              <a:srgbClr val="FFB8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127CAB19-907B-D22C-AFF2-4469FCDF3229}"/>
                </a:ext>
              </a:extLst>
            </p:cNvPr>
            <p:cNvSpPr/>
            <p:nvPr/>
          </p:nvSpPr>
          <p:spPr>
            <a:xfrm>
              <a:off x="1208948" y="5518704"/>
              <a:ext cx="198354" cy="529534"/>
            </a:xfrm>
            <a:custGeom>
              <a:avLst/>
              <a:gdLst>
                <a:gd name="connsiteX0" fmla="*/ 0 w 130149"/>
                <a:gd name="connsiteY0" fmla="*/ 347453 h 347452"/>
                <a:gd name="connsiteX1" fmla="*/ 89840 w 130149"/>
                <a:gd name="connsiteY1" fmla="*/ 346815 h 347452"/>
                <a:gd name="connsiteX2" fmla="*/ 130150 w 130149"/>
                <a:gd name="connsiteY2" fmla="*/ 0 h 347452"/>
                <a:gd name="connsiteX3" fmla="*/ 13306 w 130149"/>
                <a:gd name="connsiteY3" fmla="*/ 26803 h 347452"/>
                <a:gd name="connsiteX4" fmla="*/ 0 w 130149"/>
                <a:gd name="connsiteY4" fmla="*/ 347453 h 3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149" h="347452">
                  <a:moveTo>
                    <a:pt x="0" y="347453"/>
                  </a:moveTo>
                  <a:lnTo>
                    <a:pt x="89840" y="346815"/>
                  </a:lnTo>
                  <a:lnTo>
                    <a:pt x="130150" y="0"/>
                  </a:lnTo>
                  <a:lnTo>
                    <a:pt x="13306" y="26803"/>
                  </a:lnTo>
                  <a:lnTo>
                    <a:pt x="0" y="347453"/>
                  </a:lnTo>
                  <a:close/>
                </a:path>
              </a:pathLst>
            </a:custGeom>
            <a:solidFill>
              <a:srgbClr val="FFB8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CCEFE4CF-4C0A-2888-8652-FCEAF09904F8}"/>
                </a:ext>
              </a:extLst>
            </p:cNvPr>
            <p:cNvSpPr/>
            <p:nvPr/>
          </p:nvSpPr>
          <p:spPr>
            <a:xfrm>
              <a:off x="1606166" y="2715290"/>
              <a:ext cx="613383" cy="433682"/>
            </a:xfrm>
            <a:custGeom>
              <a:avLst/>
              <a:gdLst>
                <a:gd name="connsiteX0" fmla="*/ 20355 w 402469"/>
                <a:gd name="connsiteY0" fmla="*/ 40720 h 284559"/>
                <a:gd name="connsiteX1" fmla="*/ 0 w 402469"/>
                <a:gd name="connsiteY1" fmla="*/ 93641 h 284559"/>
                <a:gd name="connsiteX2" fmla="*/ 4067 w 402469"/>
                <a:gd name="connsiteY2" fmla="*/ 146571 h 284559"/>
                <a:gd name="connsiteX3" fmla="*/ 402469 w 402469"/>
                <a:gd name="connsiteY3" fmla="*/ 284559 h 284559"/>
                <a:gd name="connsiteX4" fmla="*/ 382705 w 402469"/>
                <a:gd name="connsiteY4" fmla="*/ 52930 h 284559"/>
                <a:gd name="connsiteX5" fmla="*/ 337918 w 402469"/>
                <a:gd name="connsiteY5" fmla="*/ 0 h 284559"/>
                <a:gd name="connsiteX6" fmla="*/ 20355 w 402469"/>
                <a:gd name="connsiteY6" fmla="*/ 40720 h 28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469" h="284559">
                  <a:moveTo>
                    <a:pt x="20355" y="40720"/>
                  </a:moveTo>
                  <a:lnTo>
                    <a:pt x="0" y="93641"/>
                  </a:lnTo>
                  <a:lnTo>
                    <a:pt x="4067" y="146571"/>
                  </a:lnTo>
                  <a:lnTo>
                    <a:pt x="402469" y="284559"/>
                  </a:lnTo>
                  <a:lnTo>
                    <a:pt x="382705" y="52930"/>
                  </a:lnTo>
                  <a:lnTo>
                    <a:pt x="337918" y="0"/>
                  </a:lnTo>
                  <a:lnTo>
                    <a:pt x="20355" y="40720"/>
                  </a:lnTo>
                  <a:close/>
                </a:path>
              </a:pathLst>
            </a:custGeom>
            <a:solidFill>
              <a:srgbClr val="FFB6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手繪多邊形 28">
              <a:extLst>
                <a:ext uri="{FF2B5EF4-FFF2-40B4-BE49-F238E27FC236}">
                  <a16:creationId xmlns:a16="http://schemas.microsoft.com/office/drawing/2014/main" id="{BB63528D-EF6D-0A8C-6AA6-552FAE6CFCCA}"/>
                </a:ext>
              </a:extLst>
            </p:cNvPr>
            <p:cNvSpPr/>
            <p:nvPr/>
          </p:nvSpPr>
          <p:spPr>
            <a:xfrm>
              <a:off x="1680811" y="1617722"/>
              <a:ext cx="433723" cy="433723"/>
            </a:xfrm>
            <a:custGeom>
              <a:avLst/>
              <a:gdLst>
                <a:gd name="connsiteX0" fmla="*/ 284586 w 284586"/>
                <a:gd name="connsiteY0" fmla="*/ 142293 h 284586"/>
                <a:gd name="connsiteX1" fmla="*/ 142293 w 284586"/>
                <a:gd name="connsiteY1" fmla="*/ 284586 h 284586"/>
                <a:gd name="connsiteX2" fmla="*/ 0 w 284586"/>
                <a:gd name="connsiteY2" fmla="*/ 142293 h 284586"/>
                <a:gd name="connsiteX3" fmla="*/ 142293 w 284586"/>
                <a:gd name="connsiteY3" fmla="*/ 0 h 284586"/>
                <a:gd name="connsiteX4" fmla="*/ 284586 w 284586"/>
                <a:gd name="connsiteY4" fmla="*/ 142293 h 28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586" h="284586">
                  <a:moveTo>
                    <a:pt x="284586" y="142293"/>
                  </a:moveTo>
                  <a:cubicBezTo>
                    <a:pt x="284586" y="220879"/>
                    <a:pt x="220879" y="284586"/>
                    <a:pt x="142293" y="284586"/>
                  </a:cubicBezTo>
                  <a:cubicBezTo>
                    <a:pt x="63707" y="284586"/>
                    <a:pt x="0" y="220879"/>
                    <a:pt x="0" y="142293"/>
                  </a:cubicBezTo>
                  <a:cubicBezTo>
                    <a:pt x="0" y="63707"/>
                    <a:pt x="63707" y="0"/>
                    <a:pt x="142293" y="0"/>
                  </a:cubicBezTo>
                  <a:cubicBezTo>
                    <a:pt x="220879" y="0"/>
                    <a:pt x="284586" y="63707"/>
                    <a:pt x="284586" y="142293"/>
                  </a:cubicBezTo>
                  <a:close/>
                </a:path>
              </a:pathLst>
            </a:custGeom>
            <a:solidFill>
              <a:srgbClr val="FFB8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手繪多邊形 29">
              <a:extLst>
                <a:ext uri="{FF2B5EF4-FFF2-40B4-BE49-F238E27FC236}">
                  <a16:creationId xmlns:a16="http://schemas.microsoft.com/office/drawing/2014/main" id="{2055EE3F-46BE-0D4F-06A5-A7F9B5A6709B}"/>
                </a:ext>
              </a:extLst>
            </p:cNvPr>
            <p:cNvSpPr/>
            <p:nvPr/>
          </p:nvSpPr>
          <p:spPr>
            <a:xfrm>
              <a:off x="2005487" y="5955101"/>
              <a:ext cx="474531" cy="340442"/>
            </a:xfrm>
            <a:custGeom>
              <a:avLst/>
              <a:gdLst>
                <a:gd name="connsiteX0" fmla="*/ 17775 w 311362"/>
                <a:gd name="connsiteY0" fmla="*/ 8270 h 223380"/>
                <a:gd name="connsiteX1" fmla="*/ 159793 w 311362"/>
                <a:gd name="connsiteY1" fmla="*/ -197 h 223380"/>
                <a:gd name="connsiteX2" fmla="*/ 159793 w 311362"/>
                <a:gd name="connsiteY2" fmla="*/ 60648 h 223380"/>
                <a:gd name="connsiteX3" fmla="*/ 294819 w 311362"/>
                <a:gd name="connsiteY3" fmla="*/ 153898 h 223380"/>
                <a:gd name="connsiteX4" fmla="*/ 304497 w 311362"/>
                <a:gd name="connsiteY4" fmla="*/ 206771 h 223380"/>
                <a:gd name="connsiteX5" fmla="*/ 273217 w 311362"/>
                <a:gd name="connsiteY5" fmla="*/ 223183 h 223380"/>
                <a:gd name="connsiteX6" fmla="*/ 104138 w 311362"/>
                <a:gd name="connsiteY6" fmla="*/ 223183 h 223380"/>
                <a:gd name="connsiteX7" fmla="*/ 74992 w 311362"/>
                <a:gd name="connsiteY7" fmla="*/ 162994 h 223380"/>
                <a:gd name="connsiteX8" fmla="*/ 63619 w 311362"/>
                <a:gd name="connsiteY8" fmla="*/ 223183 h 223380"/>
                <a:gd name="connsiteX9" fmla="*/ -132 w 311362"/>
                <a:gd name="connsiteY9" fmla="*/ 223183 h 22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362" h="223380">
                  <a:moveTo>
                    <a:pt x="17775" y="8270"/>
                  </a:moveTo>
                  <a:lnTo>
                    <a:pt x="159793" y="-197"/>
                  </a:lnTo>
                  <a:lnTo>
                    <a:pt x="159793" y="60648"/>
                  </a:lnTo>
                  <a:lnTo>
                    <a:pt x="294819" y="153898"/>
                  </a:lnTo>
                  <a:cubicBezTo>
                    <a:pt x="312088" y="165823"/>
                    <a:pt x="316422" y="189493"/>
                    <a:pt x="304497" y="206771"/>
                  </a:cubicBezTo>
                  <a:cubicBezTo>
                    <a:pt x="297401" y="217049"/>
                    <a:pt x="285704" y="223183"/>
                    <a:pt x="273217" y="223183"/>
                  </a:cubicBezTo>
                  <a:lnTo>
                    <a:pt x="104138" y="223183"/>
                  </a:lnTo>
                  <a:lnTo>
                    <a:pt x="74992" y="162994"/>
                  </a:lnTo>
                  <a:lnTo>
                    <a:pt x="63619" y="223183"/>
                  </a:lnTo>
                  <a:lnTo>
                    <a:pt x="-132" y="223183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手繪多邊形 30">
              <a:extLst>
                <a:ext uri="{FF2B5EF4-FFF2-40B4-BE49-F238E27FC236}">
                  <a16:creationId xmlns:a16="http://schemas.microsoft.com/office/drawing/2014/main" id="{B03D31B8-93C0-9424-6782-3D01682CAFD4}"/>
                </a:ext>
              </a:extLst>
            </p:cNvPr>
            <p:cNvSpPr/>
            <p:nvPr/>
          </p:nvSpPr>
          <p:spPr>
            <a:xfrm>
              <a:off x="1137120" y="5966585"/>
              <a:ext cx="474112" cy="342140"/>
            </a:xfrm>
            <a:custGeom>
              <a:avLst/>
              <a:gdLst>
                <a:gd name="connsiteX0" fmla="*/ 16270 w 311087"/>
                <a:gd name="connsiteY0" fmla="*/ 9270 h 224494"/>
                <a:gd name="connsiteX1" fmla="*/ 158221 w 311087"/>
                <a:gd name="connsiteY1" fmla="*/ -197 h 224494"/>
                <a:gd name="connsiteX2" fmla="*/ 158650 w 311087"/>
                <a:gd name="connsiteY2" fmla="*/ 60648 h 224494"/>
                <a:gd name="connsiteX3" fmla="*/ 294324 w 311087"/>
                <a:gd name="connsiteY3" fmla="*/ 152946 h 224494"/>
                <a:gd name="connsiteX4" fmla="*/ 304373 w 311087"/>
                <a:gd name="connsiteY4" fmla="*/ 205752 h 224494"/>
                <a:gd name="connsiteX5" fmla="*/ 273207 w 311087"/>
                <a:gd name="connsiteY5" fmla="*/ 222383 h 224494"/>
                <a:gd name="connsiteX6" fmla="*/ 104138 w 311087"/>
                <a:gd name="connsiteY6" fmla="*/ 223564 h 224494"/>
                <a:gd name="connsiteX7" fmla="*/ 74573 w 311087"/>
                <a:gd name="connsiteY7" fmla="*/ 163585 h 224494"/>
                <a:gd name="connsiteX8" fmla="*/ 63609 w 311087"/>
                <a:gd name="connsiteY8" fmla="*/ 223849 h 224494"/>
                <a:gd name="connsiteX9" fmla="*/ -132 w 311087"/>
                <a:gd name="connsiteY9" fmla="*/ 224297 h 2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087" h="224494">
                  <a:moveTo>
                    <a:pt x="16270" y="9270"/>
                  </a:moveTo>
                  <a:lnTo>
                    <a:pt x="158221" y="-197"/>
                  </a:lnTo>
                  <a:lnTo>
                    <a:pt x="158650" y="60648"/>
                  </a:lnTo>
                  <a:lnTo>
                    <a:pt x="294324" y="152946"/>
                  </a:lnTo>
                  <a:cubicBezTo>
                    <a:pt x="311679" y="164757"/>
                    <a:pt x="316174" y="188398"/>
                    <a:pt x="304373" y="205752"/>
                  </a:cubicBezTo>
                  <a:cubicBezTo>
                    <a:pt x="297353" y="216077"/>
                    <a:pt x="285704" y="222297"/>
                    <a:pt x="273207" y="222383"/>
                  </a:cubicBezTo>
                  <a:lnTo>
                    <a:pt x="104138" y="223564"/>
                  </a:lnTo>
                  <a:lnTo>
                    <a:pt x="74573" y="163585"/>
                  </a:lnTo>
                  <a:lnTo>
                    <a:pt x="63609" y="223849"/>
                  </a:lnTo>
                  <a:lnTo>
                    <a:pt x="-132" y="22429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手繪多邊形 31">
              <a:extLst>
                <a:ext uri="{FF2B5EF4-FFF2-40B4-BE49-F238E27FC236}">
                  <a16:creationId xmlns:a16="http://schemas.microsoft.com/office/drawing/2014/main" id="{51CBD5DD-1359-0208-F4BA-6D1CD13125F2}"/>
                </a:ext>
              </a:extLst>
            </p:cNvPr>
            <p:cNvSpPr/>
            <p:nvPr/>
          </p:nvSpPr>
          <p:spPr>
            <a:xfrm>
              <a:off x="1135146" y="3343843"/>
              <a:ext cx="1205978" cy="2444170"/>
            </a:xfrm>
            <a:custGeom>
              <a:avLst/>
              <a:gdLst>
                <a:gd name="connsiteX0" fmla="*/ 20337 w 791298"/>
                <a:gd name="connsiteY0" fmla="*/ 1508591 h 1603733"/>
                <a:gd name="connsiteX1" fmla="*/ 85755 w 791298"/>
                <a:gd name="connsiteY1" fmla="*/ 985688 h 1603733"/>
                <a:gd name="connsiteX2" fmla="*/ 163593 w 791298"/>
                <a:gd name="connsiteY2" fmla="*/ 434371 h 1603733"/>
                <a:gd name="connsiteX3" fmla="*/ 234936 w 791298"/>
                <a:gd name="connsiteY3" fmla="*/ -197 h 1603733"/>
                <a:gd name="connsiteX4" fmla="*/ 253052 w 791298"/>
                <a:gd name="connsiteY4" fmla="*/ 679 h 1603733"/>
                <a:gd name="connsiteX5" fmla="*/ 663103 w 791298"/>
                <a:gd name="connsiteY5" fmla="*/ 78032 h 1603733"/>
                <a:gd name="connsiteX6" fmla="*/ 663018 w 791298"/>
                <a:gd name="connsiteY6" fmla="*/ 77641 h 1603733"/>
                <a:gd name="connsiteX7" fmla="*/ 770079 w 791298"/>
                <a:gd name="connsiteY7" fmla="*/ 663000 h 1603733"/>
                <a:gd name="connsiteX8" fmla="*/ 753553 w 791298"/>
                <a:gd name="connsiteY8" fmla="*/ 1538681 h 1603733"/>
                <a:gd name="connsiteX9" fmla="*/ 758734 w 791298"/>
                <a:gd name="connsiteY9" fmla="*/ 1538681 h 1603733"/>
                <a:gd name="connsiteX10" fmla="*/ 791167 w 791298"/>
                <a:gd name="connsiteY10" fmla="*/ 1571104 h 1603733"/>
                <a:gd name="connsiteX11" fmla="*/ 758734 w 791298"/>
                <a:gd name="connsiteY11" fmla="*/ 1603537 h 1603733"/>
                <a:gd name="connsiteX12" fmla="*/ 596590 w 791298"/>
                <a:gd name="connsiteY12" fmla="*/ 1603537 h 1603733"/>
                <a:gd name="connsiteX13" fmla="*/ 564101 w 791298"/>
                <a:gd name="connsiteY13" fmla="*/ 1571161 h 1603733"/>
                <a:gd name="connsiteX14" fmla="*/ 596476 w 791298"/>
                <a:gd name="connsiteY14" fmla="*/ 1538681 h 1603733"/>
                <a:gd name="connsiteX15" fmla="*/ 596590 w 791298"/>
                <a:gd name="connsiteY15" fmla="*/ 1538681 h 1603733"/>
                <a:gd name="connsiteX16" fmla="*/ 600772 w 791298"/>
                <a:gd name="connsiteY16" fmla="*/ 1538681 h 1603733"/>
                <a:gd name="connsiteX17" fmla="*/ 451934 w 791298"/>
                <a:gd name="connsiteY17" fmla="*/ 495998 h 1603733"/>
                <a:gd name="connsiteX18" fmla="*/ 325747 w 791298"/>
                <a:gd name="connsiteY18" fmla="*/ 933796 h 1603733"/>
                <a:gd name="connsiteX19" fmla="*/ 183053 w 791298"/>
                <a:gd name="connsiteY19" fmla="*/ 1504572 h 1603733"/>
                <a:gd name="connsiteX20" fmla="*/ 226877 w 791298"/>
                <a:gd name="connsiteY20" fmla="*/ 1538681 h 1603733"/>
                <a:gd name="connsiteX21" fmla="*/ 194454 w 791298"/>
                <a:gd name="connsiteY21" fmla="*/ 1571104 h 1603733"/>
                <a:gd name="connsiteX22" fmla="*/ 32301 w 791298"/>
                <a:gd name="connsiteY22" fmla="*/ 1571104 h 1603733"/>
                <a:gd name="connsiteX23" fmla="*/ -132 w 791298"/>
                <a:gd name="connsiteY23" fmla="*/ 1538747 h 1603733"/>
                <a:gd name="connsiteX24" fmla="*/ 20337 w 791298"/>
                <a:gd name="connsiteY24" fmla="*/ 1508591 h 160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91298" h="1603733">
                  <a:moveTo>
                    <a:pt x="20337" y="1508591"/>
                  </a:moveTo>
                  <a:lnTo>
                    <a:pt x="85755" y="985688"/>
                  </a:lnTo>
                  <a:lnTo>
                    <a:pt x="163593" y="434371"/>
                  </a:lnTo>
                  <a:cubicBezTo>
                    <a:pt x="106596" y="328520"/>
                    <a:pt x="234936" y="-197"/>
                    <a:pt x="234936" y="-197"/>
                  </a:cubicBezTo>
                  <a:lnTo>
                    <a:pt x="253052" y="679"/>
                  </a:lnTo>
                  <a:lnTo>
                    <a:pt x="663103" y="78032"/>
                  </a:lnTo>
                  <a:lnTo>
                    <a:pt x="663018" y="77641"/>
                  </a:lnTo>
                  <a:cubicBezTo>
                    <a:pt x="746885" y="306394"/>
                    <a:pt x="774670" y="419398"/>
                    <a:pt x="770079" y="663000"/>
                  </a:cubicBezTo>
                  <a:lnTo>
                    <a:pt x="753553" y="1538681"/>
                  </a:lnTo>
                  <a:lnTo>
                    <a:pt x="758734" y="1538681"/>
                  </a:lnTo>
                  <a:cubicBezTo>
                    <a:pt x="776651" y="1538681"/>
                    <a:pt x="791167" y="1553197"/>
                    <a:pt x="791167" y="1571104"/>
                  </a:cubicBezTo>
                  <a:cubicBezTo>
                    <a:pt x="791167" y="1589021"/>
                    <a:pt x="776651" y="1603537"/>
                    <a:pt x="758734" y="1603537"/>
                  </a:cubicBezTo>
                  <a:lnTo>
                    <a:pt x="596590" y="1603537"/>
                  </a:lnTo>
                  <a:cubicBezTo>
                    <a:pt x="578674" y="1603565"/>
                    <a:pt x="564129" y="1589068"/>
                    <a:pt x="564101" y="1571161"/>
                  </a:cubicBezTo>
                  <a:cubicBezTo>
                    <a:pt x="564072" y="1553254"/>
                    <a:pt x="578569" y="1538710"/>
                    <a:pt x="596476" y="1538681"/>
                  </a:cubicBezTo>
                  <a:cubicBezTo>
                    <a:pt x="596514" y="1538681"/>
                    <a:pt x="596552" y="1538681"/>
                    <a:pt x="596590" y="1538681"/>
                  </a:cubicBezTo>
                  <a:lnTo>
                    <a:pt x="600772" y="1538681"/>
                  </a:lnTo>
                  <a:lnTo>
                    <a:pt x="451934" y="495998"/>
                  </a:lnTo>
                  <a:lnTo>
                    <a:pt x="325747" y="933796"/>
                  </a:lnTo>
                  <a:lnTo>
                    <a:pt x="183053" y="1504572"/>
                  </a:lnTo>
                  <a:cubicBezTo>
                    <a:pt x="234936" y="1491599"/>
                    <a:pt x="226877" y="1521650"/>
                    <a:pt x="226877" y="1538681"/>
                  </a:cubicBezTo>
                  <a:cubicBezTo>
                    <a:pt x="226877" y="1556588"/>
                    <a:pt x="212361" y="1571104"/>
                    <a:pt x="194454" y="1571104"/>
                  </a:cubicBezTo>
                  <a:lnTo>
                    <a:pt x="32301" y="1571104"/>
                  </a:lnTo>
                  <a:cubicBezTo>
                    <a:pt x="14413" y="1571123"/>
                    <a:pt x="-113" y="1556635"/>
                    <a:pt x="-132" y="1538747"/>
                  </a:cubicBezTo>
                  <a:cubicBezTo>
                    <a:pt x="-141" y="1525441"/>
                    <a:pt x="7974" y="1513487"/>
                    <a:pt x="20337" y="150859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手繪多邊形 32">
              <a:extLst>
                <a:ext uri="{FF2B5EF4-FFF2-40B4-BE49-F238E27FC236}">
                  <a16:creationId xmlns:a16="http://schemas.microsoft.com/office/drawing/2014/main" id="{8A606597-396A-5E3F-8D7B-DB7A8AE62223}"/>
                </a:ext>
              </a:extLst>
            </p:cNvPr>
            <p:cNvSpPr/>
            <p:nvPr/>
          </p:nvSpPr>
          <p:spPr>
            <a:xfrm>
              <a:off x="1444599" y="2159697"/>
              <a:ext cx="853834" cy="1338660"/>
            </a:xfrm>
            <a:custGeom>
              <a:avLst/>
              <a:gdLst>
                <a:gd name="connsiteX0" fmla="*/ -38 w 560240"/>
                <a:gd name="connsiteY0" fmla="*/ 793807 h 878357"/>
                <a:gd name="connsiteX1" fmla="*/ 12935 w 560240"/>
                <a:gd name="connsiteY1" fmla="*/ 664086 h 878357"/>
                <a:gd name="connsiteX2" fmla="*/ 36319 w 560240"/>
                <a:gd name="connsiteY2" fmla="*/ 644664 h 878357"/>
                <a:gd name="connsiteX3" fmla="*/ 65827 w 560240"/>
                <a:gd name="connsiteY3" fmla="*/ 304650 h 878357"/>
                <a:gd name="connsiteX4" fmla="*/ 65875 w 560240"/>
                <a:gd name="connsiteY4" fmla="*/ 304165 h 878357"/>
                <a:gd name="connsiteX5" fmla="*/ 76219 w 560240"/>
                <a:gd name="connsiteY5" fmla="*/ 83261 h 878357"/>
                <a:gd name="connsiteX6" fmla="*/ 106718 w 560240"/>
                <a:gd name="connsiteY6" fmla="*/ 52190 h 878357"/>
                <a:gd name="connsiteX7" fmla="*/ 161335 w 560240"/>
                <a:gd name="connsiteY7" fmla="*/ 48618 h 878357"/>
                <a:gd name="connsiteX8" fmla="*/ 164125 w 560240"/>
                <a:gd name="connsiteY8" fmla="*/ 45732 h 878357"/>
                <a:gd name="connsiteX9" fmla="*/ 210055 w 560240"/>
                <a:gd name="connsiteY9" fmla="*/ -197 h 878357"/>
                <a:gd name="connsiteX10" fmla="*/ 371761 w 560240"/>
                <a:gd name="connsiteY10" fmla="*/ -197 h 878357"/>
                <a:gd name="connsiteX11" fmla="*/ 414414 w 560240"/>
                <a:gd name="connsiteY11" fmla="*/ 37445 h 878357"/>
                <a:gd name="connsiteX12" fmla="*/ 417319 w 560240"/>
                <a:gd name="connsiteY12" fmla="*/ 40017 h 878357"/>
                <a:gd name="connsiteX13" fmla="*/ 417338 w 560240"/>
                <a:gd name="connsiteY13" fmla="*/ 40017 h 878357"/>
                <a:gd name="connsiteX14" fmla="*/ 494624 w 560240"/>
                <a:gd name="connsiteY14" fmla="*/ 103740 h 878357"/>
                <a:gd name="connsiteX15" fmla="*/ 539134 w 560240"/>
                <a:gd name="connsiteY15" fmla="*/ 686584 h 878357"/>
                <a:gd name="connsiteX16" fmla="*/ 550831 w 560240"/>
                <a:gd name="connsiteY16" fmla="*/ 745610 h 878357"/>
                <a:gd name="connsiteX17" fmla="*/ 542163 w 560240"/>
                <a:gd name="connsiteY17" fmla="*/ 770842 h 878357"/>
                <a:gd name="connsiteX18" fmla="*/ 557260 w 560240"/>
                <a:gd name="connsiteY18" fmla="*/ 802722 h 878357"/>
                <a:gd name="connsiteX19" fmla="*/ 560108 w 560240"/>
                <a:gd name="connsiteY19" fmla="*/ 802017 h 878357"/>
                <a:gd name="connsiteX20" fmla="*/ 528609 w 560240"/>
                <a:gd name="connsiteY20" fmla="*/ 820839 h 878357"/>
                <a:gd name="connsiteX21" fmla="*/ 528609 w 560240"/>
                <a:gd name="connsiteY21" fmla="*/ 820839 h 878357"/>
                <a:gd name="connsiteX22" fmla="*/ 105547 w 560240"/>
                <a:gd name="connsiteY22" fmla="*/ 878160 h 878357"/>
                <a:gd name="connsiteX23" fmla="*/ -38 w 560240"/>
                <a:gd name="connsiteY23" fmla="*/ 793807 h 87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240" h="878357">
                  <a:moveTo>
                    <a:pt x="-38" y="793807"/>
                  </a:moveTo>
                  <a:lnTo>
                    <a:pt x="12935" y="664086"/>
                  </a:lnTo>
                  <a:cubicBezTo>
                    <a:pt x="15697" y="653227"/>
                    <a:pt x="25137" y="645388"/>
                    <a:pt x="36319" y="644664"/>
                  </a:cubicBezTo>
                  <a:cubicBezTo>
                    <a:pt x="41729" y="582866"/>
                    <a:pt x="64465" y="316280"/>
                    <a:pt x="65827" y="304650"/>
                  </a:cubicBezTo>
                  <a:lnTo>
                    <a:pt x="65875" y="304165"/>
                  </a:lnTo>
                  <a:lnTo>
                    <a:pt x="76219" y="83261"/>
                  </a:lnTo>
                  <a:cubicBezTo>
                    <a:pt x="76991" y="66649"/>
                    <a:pt x="90126" y="53276"/>
                    <a:pt x="106718" y="52190"/>
                  </a:cubicBezTo>
                  <a:lnTo>
                    <a:pt x="161335" y="48618"/>
                  </a:lnTo>
                  <a:cubicBezTo>
                    <a:pt x="162897" y="48571"/>
                    <a:pt x="164125" y="47294"/>
                    <a:pt x="164125" y="45732"/>
                  </a:cubicBezTo>
                  <a:cubicBezTo>
                    <a:pt x="164125" y="20367"/>
                    <a:pt x="184690" y="-197"/>
                    <a:pt x="210055" y="-197"/>
                  </a:cubicBezTo>
                  <a:lnTo>
                    <a:pt x="371761" y="-197"/>
                  </a:lnTo>
                  <a:cubicBezTo>
                    <a:pt x="393440" y="-188"/>
                    <a:pt x="411709" y="15948"/>
                    <a:pt x="414414" y="37445"/>
                  </a:cubicBezTo>
                  <a:cubicBezTo>
                    <a:pt x="414566" y="38931"/>
                    <a:pt x="415833" y="40046"/>
                    <a:pt x="417319" y="40017"/>
                  </a:cubicBezTo>
                  <a:lnTo>
                    <a:pt x="417338" y="40017"/>
                  </a:lnTo>
                  <a:cubicBezTo>
                    <a:pt x="455305" y="39236"/>
                    <a:pt x="488156" y="66316"/>
                    <a:pt x="494624" y="103740"/>
                  </a:cubicBezTo>
                  <a:cubicBezTo>
                    <a:pt x="516731" y="232365"/>
                    <a:pt x="561032" y="524287"/>
                    <a:pt x="539134" y="686584"/>
                  </a:cubicBezTo>
                  <a:cubicBezTo>
                    <a:pt x="531505" y="743086"/>
                    <a:pt x="547945" y="698338"/>
                    <a:pt x="550831" y="745610"/>
                  </a:cubicBezTo>
                  <a:cubicBezTo>
                    <a:pt x="551402" y="754840"/>
                    <a:pt x="548288" y="763917"/>
                    <a:pt x="542163" y="770842"/>
                  </a:cubicBezTo>
                  <a:cubicBezTo>
                    <a:pt x="555079" y="775538"/>
                    <a:pt x="561813" y="789749"/>
                    <a:pt x="557260" y="802722"/>
                  </a:cubicBezTo>
                  <a:lnTo>
                    <a:pt x="560108" y="802017"/>
                  </a:lnTo>
                  <a:cubicBezTo>
                    <a:pt x="556603" y="815914"/>
                    <a:pt x="542496" y="824334"/>
                    <a:pt x="528609" y="820839"/>
                  </a:cubicBezTo>
                  <a:cubicBezTo>
                    <a:pt x="528609" y="820839"/>
                    <a:pt x="528609" y="820839"/>
                    <a:pt x="528609" y="820839"/>
                  </a:cubicBezTo>
                  <a:lnTo>
                    <a:pt x="105547" y="878160"/>
                  </a:lnTo>
                  <a:cubicBezTo>
                    <a:pt x="91650" y="874655"/>
                    <a:pt x="-3534" y="807704"/>
                    <a:pt x="-38" y="793807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手繪多邊形 33">
              <a:extLst>
                <a:ext uri="{FF2B5EF4-FFF2-40B4-BE49-F238E27FC236}">
                  <a16:creationId xmlns:a16="http://schemas.microsoft.com/office/drawing/2014/main" id="{B14FA8FA-98F0-356D-8327-EB101F318270}"/>
                </a:ext>
              </a:extLst>
            </p:cNvPr>
            <p:cNvSpPr/>
            <p:nvPr/>
          </p:nvSpPr>
          <p:spPr>
            <a:xfrm>
              <a:off x="2749404" y="2440590"/>
              <a:ext cx="422488" cy="411402"/>
            </a:xfrm>
            <a:custGeom>
              <a:avLst/>
              <a:gdLst>
                <a:gd name="connsiteX0" fmla="*/ 274293 w 277214"/>
                <a:gd name="connsiteY0" fmla="*/ 82082 h 269940"/>
                <a:gd name="connsiteX1" fmla="*/ 195512 w 277214"/>
                <a:gd name="connsiteY1" fmla="*/ 124611 h 269940"/>
                <a:gd name="connsiteX2" fmla="*/ 185139 w 277214"/>
                <a:gd name="connsiteY2" fmla="*/ 120477 h 269940"/>
                <a:gd name="connsiteX3" fmla="*/ 21585 w 277214"/>
                <a:gd name="connsiteY3" fmla="*/ 269743 h 269940"/>
                <a:gd name="connsiteX4" fmla="*/ -132 w 277214"/>
                <a:gd name="connsiteY4" fmla="*/ 154872 h 269940"/>
                <a:gd name="connsiteX5" fmla="*/ 158612 w 277214"/>
                <a:gd name="connsiteY5" fmla="*/ 31113 h 269940"/>
                <a:gd name="connsiteX6" fmla="*/ 245775 w 277214"/>
                <a:gd name="connsiteY6" fmla="*/ 8644 h 269940"/>
                <a:gd name="connsiteX7" fmla="*/ 274293 w 277214"/>
                <a:gd name="connsiteY7" fmla="*/ 82082 h 26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214" h="269940">
                  <a:moveTo>
                    <a:pt x="274293" y="82082"/>
                  </a:moveTo>
                  <a:cubicBezTo>
                    <a:pt x="264282" y="115581"/>
                    <a:pt x="229011" y="134621"/>
                    <a:pt x="195512" y="124611"/>
                  </a:cubicBezTo>
                  <a:cubicBezTo>
                    <a:pt x="191940" y="123544"/>
                    <a:pt x="188463" y="122163"/>
                    <a:pt x="185139" y="120477"/>
                  </a:cubicBezTo>
                  <a:lnTo>
                    <a:pt x="21585" y="269743"/>
                  </a:lnTo>
                  <a:lnTo>
                    <a:pt x="-132" y="154872"/>
                  </a:lnTo>
                  <a:lnTo>
                    <a:pt x="158612" y="31113"/>
                  </a:lnTo>
                  <a:cubicBezTo>
                    <a:pt x="176481" y="833"/>
                    <a:pt x="215505" y="-9215"/>
                    <a:pt x="245775" y="8644"/>
                  </a:cubicBezTo>
                  <a:cubicBezTo>
                    <a:pt x="271111" y="23598"/>
                    <a:pt x="282894" y="53954"/>
                    <a:pt x="274293" y="82082"/>
                  </a:cubicBezTo>
                  <a:close/>
                </a:path>
              </a:pathLst>
            </a:custGeom>
            <a:solidFill>
              <a:srgbClr val="FFB8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手繪多邊形 34">
              <a:extLst>
                <a:ext uri="{FF2B5EF4-FFF2-40B4-BE49-F238E27FC236}">
                  <a16:creationId xmlns:a16="http://schemas.microsoft.com/office/drawing/2014/main" id="{B37801A5-EA1B-F06C-888C-5D03033DEA7F}"/>
                </a:ext>
              </a:extLst>
            </p:cNvPr>
            <p:cNvSpPr/>
            <p:nvPr/>
          </p:nvSpPr>
          <p:spPr>
            <a:xfrm>
              <a:off x="2035653" y="2229598"/>
              <a:ext cx="955702" cy="856228"/>
            </a:xfrm>
            <a:custGeom>
              <a:avLst/>
              <a:gdLst>
                <a:gd name="connsiteX0" fmla="*/ 173366 w 627080"/>
                <a:gd name="connsiteY0" fmla="*/ 106433 h 561811"/>
                <a:gd name="connsiteX1" fmla="*/ 44302 w 627080"/>
                <a:gd name="connsiteY1" fmla="*/ 3173 h 561811"/>
                <a:gd name="connsiteX2" fmla="*/ 9469 w 627080"/>
                <a:gd name="connsiteY2" fmla="*/ 153839 h 561811"/>
                <a:gd name="connsiteX3" fmla="*/ 280084 w 627080"/>
                <a:gd name="connsiteY3" fmla="*/ 561614 h 561811"/>
                <a:gd name="connsiteX4" fmla="*/ 622946 w 627080"/>
                <a:gd name="connsiteY4" fmla="*/ 309459 h 561811"/>
                <a:gd name="connsiteX5" fmla="*/ 561281 w 627080"/>
                <a:gd name="connsiteY5" fmla="*/ 221362 h 561811"/>
                <a:gd name="connsiteX6" fmla="*/ 354989 w 627080"/>
                <a:gd name="connsiteY6" fmla="*/ 324442 h 561811"/>
                <a:gd name="connsiteX7" fmla="*/ 348007 w 627080"/>
                <a:gd name="connsiteY7" fmla="*/ 287751 h 561811"/>
                <a:gd name="connsiteX8" fmla="*/ 336815 w 627080"/>
                <a:gd name="connsiteY8" fmla="*/ 298934 h 561811"/>
                <a:gd name="connsiteX9" fmla="*/ 307945 w 627080"/>
                <a:gd name="connsiteY9" fmla="*/ 276216 h 5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7080" h="561811">
                  <a:moveTo>
                    <a:pt x="173366" y="106433"/>
                  </a:moveTo>
                  <a:cubicBezTo>
                    <a:pt x="173366" y="106433"/>
                    <a:pt x="116330" y="-22449"/>
                    <a:pt x="44302" y="3173"/>
                  </a:cubicBezTo>
                  <a:cubicBezTo>
                    <a:pt x="-27726" y="28786"/>
                    <a:pt x="9469" y="153839"/>
                    <a:pt x="9469" y="153839"/>
                  </a:cubicBezTo>
                  <a:lnTo>
                    <a:pt x="280084" y="561614"/>
                  </a:lnTo>
                  <a:cubicBezTo>
                    <a:pt x="280084" y="561614"/>
                    <a:pt x="670409" y="311231"/>
                    <a:pt x="622946" y="309459"/>
                  </a:cubicBezTo>
                  <a:cubicBezTo>
                    <a:pt x="575483" y="307687"/>
                    <a:pt x="561281" y="221362"/>
                    <a:pt x="561281" y="221362"/>
                  </a:cubicBezTo>
                  <a:lnTo>
                    <a:pt x="354989" y="324442"/>
                  </a:lnTo>
                  <a:lnTo>
                    <a:pt x="348007" y="287751"/>
                  </a:lnTo>
                  <a:lnTo>
                    <a:pt x="336815" y="298934"/>
                  </a:lnTo>
                  <a:lnTo>
                    <a:pt x="307945" y="27621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手繪多邊形 35">
              <a:extLst>
                <a:ext uri="{FF2B5EF4-FFF2-40B4-BE49-F238E27FC236}">
                  <a16:creationId xmlns:a16="http://schemas.microsoft.com/office/drawing/2014/main" id="{DE2559FC-9387-4CA9-E563-01CD33C8C439}"/>
                </a:ext>
              </a:extLst>
            </p:cNvPr>
            <p:cNvSpPr/>
            <p:nvPr/>
          </p:nvSpPr>
          <p:spPr>
            <a:xfrm>
              <a:off x="695325" y="1432519"/>
              <a:ext cx="976301" cy="875758"/>
            </a:xfrm>
            <a:custGeom>
              <a:avLst/>
              <a:gdLst>
                <a:gd name="connsiteX0" fmla="*/ 621315 w 640596"/>
                <a:gd name="connsiteY0" fmla="*/ 176491 h 574625"/>
                <a:gd name="connsiteX1" fmla="*/ 556222 w 640596"/>
                <a:gd name="connsiteY1" fmla="*/ 155603 h 574625"/>
                <a:gd name="connsiteX2" fmla="*/ 562965 w 640596"/>
                <a:gd name="connsiteY2" fmla="*/ 161423 h 574625"/>
                <a:gd name="connsiteX3" fmla="*/ 506492 w 640596"/>
                <a:gd name="connsiteY3" fmla="*/ 286314 h 574625"/>
                <a:gd name="connsiteX4" fmla="*/ 488432 w 640596"/>
                <a:gd name="connsiteY4" fmla="*/ 424532 h 574625"/>
                <a:gd name="connsiteX5" fmla="*/ 421757 w 640596"/>
                <a:gd name="connsiteY5" fmla="*/ 543518 h 574625"/>
                <a:gd name="connsiteX6" fmla="*/ 242135 w 640596"/>
                <a:gd name="connsiteY6" fmla="*/ 566988 h 574625"/>
                <a:gd name="connsiteX7" fmla="*/ 239754 w 640596"/>
                <a:gd name="connsiteY7" fmla="*/ 566530 h 574625"/>
                <a:gd name="connsiteX8" fmla="*/ 259404 w 640596"/>
                <a:gd name="connsiteY8" fmla="*/ 418598 h 574625"/>
                <a:gd name="connsiteX9" fmla="*/ 177955 w 640596"/>
                <a:gd name="connsiteY9" fmla="*/ 552110 h 574625"/>
                <a:gd name="connsiteX10" fmla="*/ 59674 w 640596"/>
                <a:gd name="connsiteY10" fmla="*/ 509009 h 574625"/>
                <a:gd name="connsiteX11" fmla="*/ 1486 w 640596"/>
                <a:gd name="connsiteY11" fmla="*/ 455736 h 574625"/>
                <a:gd name="connsiteX12" fmla="*/ 31937 w 640596"/>
                <a:gd name="connsiteY12" fmla="*/ 385670 h 574625"/>
                <a:gd name="connsiteX13" fmla="*/ 103822 w 640596"/>
                <a:gd name="connsiteY13" fmla="*/ 348798 h 574625"/>
                <a:gd name="connsiteX14" fmla="*/ 161868 w 640596"/>
                <a:gd name="connsiteY14" fmla="*/ 295211 h 574625"/>
                <a:gd name="connsiteX15" fmla="*/ 145304 w 640596"/>
                <a:gd name="connsiteY15" fmla="*/ 113798 h 574625"/>
                <a:gd name="connsiteX16" fmla="*/ 215922 w 640596"/>
                <a:gd name="connsiteY16" fmla="*/ 58800 h 574625"/>
                <a:gd name="connsiteX17" fmla="*/ 348567 w 640596"/>
                <a:gd name="connsiteY17" fmla="*/ 14061 h 574625"/>
                <a:gd name="connsiteX18" fmla="*/ 470020 w 640596"/>
                <a:gd name="connsiteY18" fmla="*/ 2336 h 574625"/>
                <a:gd name="connsiteX19" fmla="*/ 564537 w 640596"/>
                <a:gd name="connsiteY19" fmla="*/ 72126 h 574625"/>
                <a:gd name="connsiteX20" fmla="*/ 630117 w 640596"/>
                <a:gd name="connsiteY20" fmla="*/ 109978 h 574625"/>
                <a:gd name="connsiteX21" fmla="*/ 621315 w 640596"/>
                <a:gd name="connsiteY21" fmla="*/ 176491 h 57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0596" h="574625">
                  <a:moveTo>
                    <a:pt x="621315" y="176491"/>
                  </a:moveTo>
                  <a:cubicBezTo>
                    <a:pt x="599494" y="186969"/>
                    <a:pt x="575062" y="171214"/>
                    <a:pt x="556222" y="155603"/>
                  </a:cubicBezTo>
                  <a:lnTo>
                    <a:pt x="562965" y="161423"/>
                  </a:lnTo>
                  <a:cubicBezTo>
                    <a:pt x="529666" y="193817"/>
                    <a:pt x="514093" y="240433"/>
                    <a:pt x="506492" y="286314"/>
                  </a:cubicBezTo>
                  <a:cubicBezTo>
                    <a:pt x="498872" y="332149"/>
                    <a:pt x="498024" y="379021"/>
                    <a:pt x="488432" y="424532"/>
                  </a:cubicBezTo>
                  <a:cubicBezTo>
                    <a:pt x="478841" y="469994"/>
                    <a:pt x="458933" y="515677"/>
                    <a:pt x="421757" y="543518"/>
                  </a:cubicBezTo>
                  <a:cubicBezTo>
                    <a:pt x="371951" y="580818"/>
                    <a:pt x="303257" y="578427"/>
                    <a:pt x="242135" y="566988"/>
                  </a:cubicBezTo>
                  <a:cubicBezTo>
                    <a:pt x="241325" y="566826"/>
                    <a:pt x="240563" y="566702"/>
                    <a:pt x="239754" y="566530"/>
                  </a:cubicBezTo>
                  <a:cubicBezTo>
                    <a:pt x="256194" y="519048"/>
                    <a:pt x="262880" y="468728"/>
                    <a:pt x="259404" y="418598"/>
                  </a:cubicBezTo>
                  <a:cubicBezTo>
                    <a:pt x="243021" y="468842"/>
                    <a:pt x="215131" y="514553"/>
                    <a:pt x="177955" y="552110"/>
                  </a:cubicBezTo>
                  <a:cubicBezTo>
                    <a:pt x="137426" y="540956"/>
                    <a:pt x="97879" y="526545"/>
                    <a:pt x="59674" y="509009"/>
                  </a:cubicBezTo>
                  <a:cubicBezTo>
                    <a:pt x="34956" y="497627"/>
                    <a:pt x="8344" y="482072"/>
                    <a:pt x="1486" y="455736"/>
                  </a:cubicBezTo>
                  <a:cubicBezTo>
                    <a:pt x="-5391" y="429599"/>
                    <a:pt x="10582" y="402177"/>
                    <a:pt x="31937" y="385670"/>
                  </a:cubicBezTo>
                  <a:cubicBezTo>
                    <a:pt x="53283" y="369163"/>
                    <a:pt x="79495" y="360552"/>
                    <a:pt x="103822" y="348798"/>
                  </a:cubicBezTo>
                  <a:cubicBezTo>
                    <a:pt x="128111" y="337092"/>
                    <a:pt x="152143" y="320404"/>
                    <a:pt x="161868" y="295211"/>
                  </a:cubicBezTo>
                  <a:cubicBezTo>
                    <a:pt x="184299" y="237261"/>
                    <a:pt x="120405" y="170767"/>
                    <a:pt x="145304" y="113798"/>
                  </a:cubicBezTo>
                  <a:cubicBezTo>
                    <a:pt x="157581" y="85794"/>
                    <a:pt x="187661" y="70554"/>
                    <a:pt x="215922" y="58800"/>
                  </a:cubicBezTo>
                  <a:cubicBezTo>
                    <a:pt x="259080" y="40922"/>
                    <a:pt x="303400" y="25968"/>
                    <a:pt x="348567" y="14061"/>
                  </a:cubicBezTo>
                  <a:cubicBezTo>
                    <a:pt x="388220" y="3603"/>
                    <a:pt x="429625" y="-4522"/>
                    <a:pt x="470020" y="2336"/>
                  </a:cubicBezTo>
                  <a:cubicBezTo>
                    <a:pt x="510416" y="9185"/>
                    <a:pt x="549992" y="33759"/>
                    <a:pt x="564537" y="72126"/>
                  </a:cubicBezTo>
                  <a:cubicBezTo>
                    <a:pt x="588797" y="80317"/>
                    <a:pt x="614543" y="89566"/>
                    <a:pt x="630117" y="109978"/>
                  </a:cubicBezTo>
                  <a:cubicBezTo>
                    <a:pt x="645680" y="130352"/>
                    <a:pt x="644423" y="165423"/>
                    <a:pt x="621315" y="17649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手繪多邊形 36">
              <a:extLst>
                <a:ext uri="{FF2B5EF4-FFF2-40B4-BE49-F238E27FC236}">
                  <a16:creationId xmlns:a16="http://schemas.microsoft.com/office/drawing/2014/main" id="{90578273-A0ED-6640-856B-AA9CECB4B0AC}"/>
                </a:ext>
              </a:extLst>
            </p:cNvPr>
            <p:cNvSpPr/>
            <p:nvPr/>
          </p:nvSpPr>
          <p:spPr>
            <a:xfrm>
              <a:off x="1543272" y="1545976"/>
              <a:ext cx="578277" cy="823210"/>
            </a:xfrm>
            <a:custGeom>
              <a:avLst/>
              <a:gdLst>
                <a:gd name="connsiteX0" fmla="*/ 259125 w 379434"/>
                <a:gd name="connsiteY0" fmla="*/ 34896 h 540146"/>
                <a:gd name="connsiteX1" fmla="*/ 107268 w 379434"/>
                <a:gd name="connsiteY1" fmla="*/ 24647 h 540146"/>
                <a:gd name="connsiteX2" fmla="*/ 63434 w 379434"/>
                <a:gd name="connsiteY2" fmla="*/ 34524 h 540146"/>
                <a:gd name="connsiteX3" fmla="*/ 29316 w 379434"/>
                <a:gd name="connsiteY3" fmla="*/ 98570 h 540146"/>
                <a:gd name="connsiteX4" fmla="*/ 7398 w 379434"/>
                <a:gd name="connsiteY4" fmla="*/ 178971 h 540146"/>
                <a:gd name="connsiteX5" fmla="*/ 142244 w 379434"/>
                <a:gd name="connsiteY5" fmla="*/ 362984 h 540146"/>
                <a:gd name="connsiteX6" fmla="*/ 254306 w 379434"/>
                <a:gd name="connsiteY6" fmla="*/ 364603 h 540146"/>
                <a:gd name="connsiteX7" fmla="*/ 255420 w 379434"/>
                <a:gd name="connsiteY7" fmla="*/ 349173 h 540146"/>
                <a:gd name="connsiteX8" fmla="*/ 262278 w 379434"/>
                <a:gd name="connsiteY8" fmla="*/ 361822 h 540146"/>
                <a:gd name="connsiteX9" fmla="*/ 364634 w 379434"/>
                <a:gd name="connsiteY9" fmla="*/ 539949 h 540146"/>
                <a:gd name="connsiteX10" fmla="*/ 312713 w 379434"/>
                <a:gd name="connsiteY10" fmla="*/ 332285 h 540146"/>
                <a:gd name="connsiteX11" fmla="*/ 315961 w 379434"/>
                <a:gd name="connsiteY11" fmla="*/ 184400 h 540146"/>
                <a:gd name="connsiteX12" fmla="*/ 316637 w 379434"/>
                <a:gd name="connsiteY12" fmla="*/ 108991 h 540146"/>
                <a:gd name="connsiteX13" fmla="*/ 316466 w 379434"/>
                <a:gd name="connsiteY13" fmla="*/ 107895 h 540146"/>
                <a:gd name="connsiteX14" fmla="*/ 335840 w 379434"/>
                <a:gd name="connsiteY14" fmla="*/ 147005 h 540146"/>
                <a:gd name="connsiteX15" fmla="*/ 379302 w 379434"/>
                <a:gd name="connsiteY15" fmla="*/ 119678 h 540146"/>
                <a:gd name="connsiteX16" fmla="*/ 259125 w 379434"/>
                <a:gd name="connsiteY16" fmla="*/ 34896 h 540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9434" h="540146">
                  <a:moveTo>
                    <a:pt x="259125" y="34896"/>
                  </a:moveTo>
                  <a:cubicBezTo>
                    <a:pt x="196689" y="-14387"/>
                    <a:pt x="146206" y="-5976"/>
                    <a:pt x="107268" y="24647"/>
                  </a:cubicBezTo>
                  <a:cubicBezTo>
                    <a:pt x="100724" y="17370"/>
                    <a:pt x="72864" y="37401"/>
                    <a:pt x="63434" y="34524"/>
                  </a:cubicBezTo>
                  <a:lnTo>
                    <a:pt x="29316" y="98570"/>
                  </a:lnTo>
                  <a:cubicBezTo>
                    <a:pt x="11761" y="129545"/>
                    <a:pt x="4560" y="161178"/>
                    <a:pt x="7398" y="178971"/>
                  </a:cubicBezTo>
                  <a:cubicBezTo>
                    <a:pt x="-24901" y="269535"/>
                    <a:pt x="51680" y="330694"/>
                    <a:pt x="142244" y="362984"/>
                  </a:cubicBezTo>
                  <a:cubicBezTo>
                    <a:pt x="178382" y="375957"/>
                    <a:pt x="217806" y="376529"/>
                    <a:pt x="254306" y="364603"/>
                  </a:cubicBezTo>
                  <a:lnTo>
                    <a:pt x="255420" y="349173"/>
                  </a:lnTo>
                  <a:lnTo>
                    <a:pt x="262278" y="361822"/>
                  </a:lnTo>
                  <a:cubicBezTo>
                    <a:pt x="262278" y="361822"/>
                    <a:pt x="345069" y="532291"/>
                    <a:pt x="364634" y="539949"/>
                  </a:cubicBezTo>
                  <a:cubicBezTo>
                    <a:pt x="352766" y="509155"/>
                    <a:pt x="321457" y="362794"/>
                    <a:pt x="312713" y="332285"/>
                  </a:cubicBezTo>
                  <a:cubicBezTo>
                    <a:pt x="300730" y="290785"/>
                    <a:pt x="308913" y="224833"/>
                    <a:pt x="315961" y="184400"/>
                  </a:cubicBezTo>
                  <a:cubicBezTo>
                    <a:pt x="320352" y="159473"/>
                    <a:pt x="320580" y="133994"/>
                    <a:pt x="316637" y="108991"/>
                  </a:cubicBezTo>
                  <a:lnTo>
                    <a:pt x="316466" y="107895"/>
                  </a:lnTo>
                  <a:lnTo>
                    <a:pt x="335840" y="147005"/>
                  </a:lnTo>
                  <a:lnTo>
                    <a:pt x="379302" y="119678"/>
                  </a:lnTo>
                  <a:cubicBezTo>
                    <a:pt x="362691" y="71291"/>
                    <a:pt x="362357" y="13417"/>
                    <a:pt x="259125" y="3489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8" name="手繪多邊形 37">
            <a:extLst>
              <a:ext uri="{FF2B5EF4-FFF2-40B4-BE49-F238E27FC236}">
                <a16:creationId xmlns:a16="http://schemas.microsoft.com/office/drawing/2014/main" id="{62750C7D-93C6-839D-8833-D4F5F3032216}"/>
              </a:ext>
            </a:extLst>
          </p:cNvPr>
          <p:cNvSpPr/>
          <p:nvPr userDrawn="1"/>
        </p:nvSpPr>
        <p:spPr>
          <a:xfrm>
            <a:off x="3278323" y="1214961"/>
            <a:ext cx="3161697" cy="100232"/>
          </a:xfrm>
          <a:custGeom>
            <a:avLst/>
            <a:gdLst>
              <a:gd name="connsiteX0" fmla="*/ 13670 w 3161697"/>
              <a:gd name="connsiteY0" fmla="*/ 34616 h 100232"/>
              <a:gd name="connsiteX1" fmla="*/ 1237870 w 3161697"/>
              <a:gd name="connsiteY1" fmla="*/ 31558 h 100232"/>
              <a:gd name="connsiteX2" fmla="*/ 2461624 w 3161697"/>
              <a:gd name="connsiteY2" fmla="*/ 65124 h 100232"/>
              <a:gd name="connsiteX3" fmla="*/ 3147814 w 3161697"/>
              <a:gd name="connsiteY3" fmla="*/ 100005 h 100232"/>
              <a:gd name="connsiteX4" fmla="*/ 3147814 w 3161697"/>
              <a:gd name="connsiteY4" fmla="*/ 71430 h 100232"/>
              <a:gd name="connsiteX5" fmla="*/ 1924794 w 3161697"/>
              <a:gd name="connsiteY5" fmla="*/ 17318 h 100232"/>
              <a:gd name="connsiteX6" fmla="*/ 700718 w 3161697"/>
              <a:gd name="connsiteY6" fmla="*/ -189 h 100232"/>
              <a:gd name="connsiteX7" fmla="*/ 13670 w 3161697"/>
              <a:gd name="connsiteY7" fmla="*/ 6041 h 100232"/>
              <a:gd name="connsiteX8" fmla="*/ 13670 w 3161697"/>
              <a:gd name="connsiteY8" fmla="*/ 34616 h 10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1697" h="100232">
                <a:moveTo>
                  <a:pt x="13670" y="34616"/>
                </a:moveTo>
                <a:cubicBezTo>
                  <a:pt x="421692" y="27520"/>
                  <a:pt x="829762" y="26500"/>
                  <a:pt x="1237870" y="31558"/>
                </a:cubicBezTo>
                <a:cubicBezTo>
                  <a:pt x="1645931" y="36645"/>
                  <a:pt x="2053839" y="47836"/>
                  <a:pt x="2461624" y="65124"/>
                </a:cubicBezTo>
                <a:cubicBezTo>
                  <a:pt x="2690443" y="74830"/>
                  <a:pt x="2919176" y="86451"/>
                  <a:pt x="3147814" y="100005"/>
                </a:cubicBezTo>
                <a:cubicBezTo>
                  <a:pt x="3166178" y="101091"/>
                  <a:pt x="3166121" y="72506"/>
                  <a:pt x="3147814" y="71430"/>
                </a:cubicBezTo>
                <a:cubicBezTo>
                  <a:pt x="2740439" y="47322"/>
                  <a:pt x="2332769" y="29282"/>
                  <a:pt x="1924794" y="17318"/>
                </a:cubicBezTo>
                <a:cubicBezTo>
                  <a:pt x="1516886" y="5374"/>
                  <a:pt x="1108854" y="-455"/>
                  <a:pt x="700718" y="-189"/>
                </a:cubicBezTo>
                <a:cubicBezTo>
                  <a:pt x="471689" y="-36"/>
                  <a:pt x="242670" y="2040"/>
                  <a:pt x="13670" y="6041"/>
                </a:cubicBezTo>
                <a:cubicBezTo>
                  <a:pt x="-4704" y="6365"/>
                  <a:pt x="-4761" y="34940"/>
                  <a:pt x="13670" y="3461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手繪多邊形 38">
            <a:extLst>
              <a:ext uri="{FF2B5EF4-FFF2-40B4-BE49-F238E27FC236}">
                <a16:creationId xmlns:a16="http://schemas.microsoft.com/office/drawing/2014/main" id="{46295606-DE15-BD44-8A88-7DC9E64B4F7A}"/>
              </a:ext>
            </a:extLst>
          </p:cNvPr>
          <p:cNvSpPr/>
          <p:nvPr userDrawn="1"/>
        </p:nvSpPr>
        <p:spPr>
          <a:xfrm>
            <a:off x="6121948" y="1028700"/>
            <a:ext cx="205868" cy="41947"/>
          </a:xfrm>
          <a:custGeom>
            <a:avLst/>
            <a:gdLst>
              <a:gd name="connsiteX0" fmla="*/ 13591 w 205868"/>
              <a:gd name="connsiteY0" fmla="*/ 41703 h 41947"/>
              <a:gd name="connsiteX1" fmla="*/ 192013 w 205868"/>
              <a:gd name="connsiteY1" fmla="*/ 28425 h 41947"/>
              <a:gd name="connsiteX2" fmla="*/ 192013 w 205868"/>
              <a:gd name="connsiteY2" fmla="*/ -150 h 41947"/>
              <a:gd name="connsiteX3" fmla="*/ 13591 w 205868"/>
              <a:gd name="connsiteY3" fmla="*/ 13128 h 41947"/>
              <a:gd name="connsiteX4" fmla="*/ 13591 w 205868"/>
              <a:gd name="connsiteY4" fmla="*/ 41703 h 4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868" h="41947">
                <a:moveTo>
                  <a:pt x="13591" y="41703"/>
                </a:moveTo>
                <a:lnTo>
                  <a:pt x="192013" y="28425"/>
                </a:lnTo>
                <a:cubicBezTo>
                  <a:pt x="210235" y="27072"/>
                  <a:pt x="210387" y="-1512"/>
                  <a:pt x="192013" y="-150"/>
                </a:cubicBezTo>
                <a:lnTo>
                  <a:pt x="13591" y="13128"/>
                </a:lnTo>
                <a:cubicBezTo>
                  <a:pt x="-4630" y="14490"/>
                  <a:pt x="-4782" y="43074"/>
                  <a:pt x="13591" y="4170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手繪多邊形 39">
            <a:extLst>
              <a:ext uri="{FF2B5EF4-FFF2-40B4-BE49-F238E27FC236}">
                <a16:creationId xmlns:a16="http://schemas.microsoft.com/office/drawing/2014/main" id="{9D912C0F-670F-4046-2731-FC9465F19AFA}"/>
              </a:ext>
            </a:extLst>
          </p:cNvPr>
          <p:cNvSpPr/>
          <p:nvPr userDrawn="1"/>
        </p:nvSpPr>
        <p:spPr>
          <a:xfrm>
            <a:off x="6121948" y="1200150"/>
            <a:ext cx="205868" cy="41947"/>
          </a:xfrm>
          <a:custGeom>
            <a:avLst/>
            <a:gdLst>
              <a:gd name="connsiteX0" fmla="*/ 13591 w 205868"/>
              <a:gd name="connsiteY0" fmla="*/ 41703 h 41947"/>
              <a:gd name="connsiteX1" fmla="*/ 192013 w 205868"/>
              <a:gd name="connsiteY1" fmla="*/ 28425 h 41947"/>
              <a:gd name="connsiteX2" fmla="*/ 192013 w 205868"/>
              <a:gd name="connsiteY2" fmla="*/ -150 h 41947"/>
              <a:gd name="connsiteX3" fmla="*/ 13591 w 205868"/>
              <a:gd name="connsiteY3" fmla="*/ 13128 h 41947"/>
              <a:gd name="connsiteX4" fmla="*/ 13591 w 205868"/>
              <a:gd name="connsiteY4" fmla="*/ 41703 h 4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868" h="41947">
                <a:moveTo>
                  <a:pt x="13591" y="41703"/>
                </a:moveTo>
                <a:lnTo>
                  <a:pt x="192013" y="28425"/>
                </a:lnTo>
                <a:cubicBezTo>
                  <a:pt x="210235" y="27072"/>
                  <a:pt x="210387" y="-1512"/>
                  <a:pt x="192013" y="-150"/>
                </a:cubicBezTo>
                <a:lnTo>
                  <a:pt x="13591" y="13128"/>
                </a:lnTo>
                <a:cubicBezTo>
                  <a:pt x="-4630" y="14490"/>
                  <a:pt x="-4782" y="43074"/>
                  <a:pt x="13591" y="4170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手繪多邊形 40">
            <a:extLst>
              <a:ext uri="{FF2B5EF4-FFF2-40B4-BE49-F238E27FC236}">
                <a16:creationId xmlns:a16="http://schemas.microsoft.com/office/drawing/2014/main" id="{80332396-502D-5B10-33C9-FA8C1DCFFFD8}"/>
              </a:ext>
            </a:extLst>
          </p:cNvPr>
          <p:cNvSpPr/>
          <p:nvPr userDrawn="1"/>
        </p:nvSpPr>
        <p:spPr>
          <a:xfrm>
            <a:off x="6108563" y="1135109"/>
            <a:ext cx="281044" cy="51756"/>
          </a:xfrm>
          <a:custGeom>
            <a:avLst/>
            <a:gdLst>
              <a:gd name="connsiteX0" fmla="*/ 13556 w 281044"/>
              <a:gd name="connsiteY0" fmla="*/ 28448 h 51756"/>
              <a:gd name="connsiteX1" fmla="*/ 267225 w 281044"/>
              <a:gd name="connsiteY1" fmla="*/ 51489 h 51756"/>
              <a:gd name="connsiteX2" fmla="*/ 267225 w 281044"/>
              <a:gd name="connsiteY2" fmla="*/ 22914 h 51756"/>
              <a:gd name="connsiteX3" fmla="*/ 13556 w 281044"/>
              <a:gd name="connsiteY3" fmla="*/ -127 h 51756"/>
              <a:gd name="connsiteX4" fmla="*/ 13556 w 281044"/>
              <a:gd name="connsiteY4" fmla="*/ 28448 h 5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" h="51756">
                <a:moveTo>
                  <a:pt x="13556" y="28448"/>
                </a:moveTo>
                <a:lnTo>
                  <a:pt x="267225" y="51489"/>
                </a:lnTo>
                <a:cubicBezTo>
                  <a:pt x="285532" y="53156"/>
                  <a:pt x="285418" y="24571"/>
                  <a:pt x="267225" y="22914"/>
                </a:cubicBezTo>
                <a:lnTo>
                  <a:pt x="13556" y="-127"/>
                </a:lnTo>
                <a:cubicBezTo>
                  <a:pt x="-4751" y="-1794"/>
                  <a:pt x="-4637" y="26790"/>
                  <a:pt x="13556" y="2844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手繪多邊形 41">
            <a:extLst>
              <a:ext uri="{FF2B5EF4-FFF2-40B4-BE49-F238E27FC236}">
                <a16:creationId xmlns:a16="http://schemas.microsoft.com/office/drawing/2014/main" id="{55FE02AD-E236-A4A4-18A9-101B3EDF8AD7}"/>
              </a:ext>
            </a:extLst>
          </p:cNvPr>
          <p:cNvSpPr/>
          <p:nvPr userDrawn="1"/>
        </p:nvSpPr>
        <p:spPr>
          <a:xfrm>
            <a:off x="3333416" y="1032174"/>
            <a:ext cx="121432" cy="121864"/>
          </a:xfrm>
          <a:custGeom>
            <a:avLst/>
            <a:gdLst>
              <a:gd name="connsiteX0" fmla="*/ 64161 w 121432"/>
              <a:gd name="connsiteY0" fmla="*/ -196 h 121864"/>
              <a:gd name="connsiteX1" fmla="*/ 5744 w 121432"/>
              <a:gd name="connsiteY1" fmla="*/ 37951 h 121864"/>
              <a:gd name="connsiteX2" fmla="*/ 18841 w 121432"/>
              <a:gd name="connsiteY2" fmla="*/ 105541 h 121864"/>
              <a:gd name="connsiteX3" fmla="*/ 82925 w 121432"/>
              <a:gd name="connsiteY3" fmla="*/ 118562 h 121864"/>
              <a:gd name="connsiteX4" fmla="*/ 121254 w 121432"/>
              <a:gd name="connsiteY4" fmla="*/ 64812 h 121864"/>
              <a:gd name="connsiteX5" fmla="*/ 81449 w 121432"/>
              <a:gd name="connsiteY5" fmla="*/ 3195 h 121864"/>
              <a:gd name="connsiteX6" fmla="*/ 63875 w 121432"/>
              <a:gd name="connsiteY6" fmla="*/ 13177 h 121864"/>
              <a:gd name="connsiteX7" fmla="*/ 73858 w 121432"/>
              <a:gd name="connsiteY7" fmla="*/ 30751 h 121864"/>
              <a:gd name="connsiteX8" fmla="*/ 73905 w 121432"/>
              <a:gd name="connsiteY8" fmla="*/ 30798 h 121864"/>
              <a:gd name="connsiteX9" fmla="*/ 76772 w 121432"/>
              <a:gd name="connsiteY9" fmla="*/ 32341 h 121864"/>
              <a:gd name="connsiteX10" fmla="*/ 79115 w 121432"/>
              <a:gd name="connsiteY10" fmla="*/ 33837 h 121864"/>
              <a:gd name="connsiteX11" fmla="*/ 79515 w 121432"/>
              <a:gd name="connsiteY11" fmla="*/ 34122 h 121864"/>
              <a:gd name="connsiteX12" fmla="*/ 83802 w 121432"/>
              <a:gd name="connsiteY12" fmla="*/ 38304 h 121864"/>
              <a:gd name="connsiteX13" fmla="*/ 84754 w 121432"/>
              <a:gd name="connsiteY13" fmla="*/ 39342 h 121864"/>
              <a:gd name="connsiteX14" fmla="*/ 84754 w 121432"/>
              <a:gd name="connsiteY14" fmla="*/ 39380 h 121864"/>
              <a:gd name="connsiteX15" fmla="*/ 85811 w 121432"/>
              <a:gd name="connsiteY15" fmla="*/ 40904 h 121864"/>
              <a:gd name="connsiteX16" fmla="*/ 88840 w 121432"/>
              <a:gd name="connsiteY16" fmla="*/ 46143 h 121864"/>
              <a:gd name="connsiteX17" fmla="*/ 89460 w 121432"/>
              <a:gd name="connsiteY17" fmla="*/ 47410 h 121864"/>
              <a:gd name="connsiteX18" fmla="*/ 89498 w 121432"/>
              <a:gd name="connsiteY18" fmla="*/ 47419 h 121864"/>
              <a:gd name="connsiteX19" fmla="*/ 89488 w 121432"/>
              <a:gd name="connsiteY19" fmla="*/ 47448 h 121864"/>
              <a:gd name="connsiteX20" fmla="*/ 90136 w 121432"/>
              <a:gd name="connsiteY20" fmla="*/ 49210 h 121864"/>
              <a:gd name="connsiteX21" fmla="*/ 91822 w 121432"/>
              <a:gd name="connsiteY21" fmla="*/ 55087 h 121864"/>
              <a:gd name="connsiteX22" fmla="*/ 92384 w 121432"/>
              <a:gd name="connsiteY22" fmla="*/ 57859 h 121864"/>
              <a:gd name="connsiteX23" fmla="*/ 92441 w 121432"/>
              <a:gd name="connsiteY23" fmla="*/ 58259 h 121864"/>
              <a:gd name="connsiteX24" fmla="*/ 92688 w 121432"/>
              <a:gd name="connsiteY24" fmla="*/ 64345 h 121864"/>
              <a:gd name="connsiteX25" fmla="*/ 92565 w 121432"/>
              <a:gd name="connsiteY25" fmla="*/ 67146 h 121864"/>
              <a:gd name="connsiteX26" fmla="*/ 92450 w 121432"/>
              <a:gd name="connsiteY26" fmla="*/ 68546 h 121864"/>
              <a:gd name="connsiteX27" fmla="*/ 92612 w 121432"/>
              <a:gd name="connsiteY27" fmla="*/ 67517 h 121864"/>
              <a:gd name="connsiteX28" fmla="*/ 91317 w 121432"/>
              <a:gd name="connsiteY28" fmla="*/ 73394 h 121864"/>
              <a:gd name="connsiteX29" fmla="*/ 90469 w 121432"/>
              <a:gd name="connsiteY29" fmla="*/ 76023 h 121864"/>
              <a:gd name="connsiteX30" fmla="*/ 90345 w 121432"/>
              <a:gd name="connsiteY30" fmla="*/ 76452 h 121864"/>
              <a:gd name="connsiteX31" fmla="*/ 87431 w 121432"/>
              <a:gd name="connsiteY31" fmla="*/ 81690 h 121864"/>
              <a:gd name="connsiteX32" fmla="*/ 86640 w 121432"/>
              <a:gd name="connsiteY32" fmla="*/ 82881 h 121864"/>
              <a:gd name="connsiteX33" fmla="*/ 85316 w 121432"/>
              <a:gd name="connsiteY33" fmla="*/ 84281 h 121864"/>
              <a:gd name="connsiteX34" fmla="*/ 83297 w 121432"/>
              <a:gd name="connsiteY34" fmla="*/ 86272 h 121864"/>
              <a:gd name="connsiteX35" fmla="*/ 81878 w 121432"/>
              <a:gd name="connsiteY35" fmla="*/ 87501 h 121864"/>
              <a:gd name="connsiteX36" fmla="*/ 82925 w 121432"/>
              <a:gd name="connsiteY36" fmla="*/ 86701 h 121864"/>
              <a:gd name="connsiteX37" fmla="*/ 77829 w 121432"/>
              <a:gd name="connsiteY37" fmla="*/ 89882 h 121864"/>
              <a:gd name="connsiteX38" fmla="*/ 75343 w 121432"/>
              <a:gd name="connsiteY38" fmla="*/ 91092 h 121864"/>
              <a:gd name="connsiteX39" fmla="*/ 76201 w 121432"/>
              <a:gd name="connsiteY39" fmla="*/ 90691 h 121864"/>
              <a:gd name="connsiteX40" fmla="*/ 74896 w 121432"/>
              <a:gd name="connsiteY40" fmla="*/ 91158 h 121864"/>
              <a:gd name="connsiteX41" fmla="*/ 69095 w 121432"/>
              <a:gd name="connsiteY41" fmla="*/ 92701 h 121864"/>
              <a:gd name="connsiteX42" fmla="*/ 67723 w 121432"/>
              <a:gd name="connsiteY42" fmla="*/ 92949 h 121864"/>
              <a:gd name="connsiteX43" fmla="*/ 69219 w 121432"/>
              <a:gd name="connsiteY43" fmla="*/ 92777 h 121864"/>
              <a:gd name="connsiteX44" fmla="*/ 65971 w 121432"/>
              <a:gd name="connsiteY44" fmla="*/ 93063 h 121864"/>
              <a:gd name="connsiteX45" fmla="*/ 59884 w 121432"/>
              <a:gd name="connsiteY45" fmla="*/ 93063 h 121864"/>
              <a:gd name="connsiteX46" fmla="*/ 58475 w 121432"/>
              <a:gd name="connsiteY46" fmla="*/ 92958 h 121864"/>
              <a:gd name="connsiteX47" fmla="*/ 58037 w 121432"/>
              <a:gd name="connsiteY47" fmla="*/ 92968 h 121864"/>
              <a:gd name="connsiteX48" fmla="*/ 58075 w 121432"/>
              <a:gd name="connsiteY48" fmla="*/ 92958 h 121864"/>
              <a:gd name="connsiteX49" fmla="*/ 56684 w 121432"/>
              <a:gd name="connsiteY49" fmla="*/ 92720 h 121864"/>
              <a:gd name="connsiteX50" fmla="*/ 50740 w 121432"/>
              <a:gd name="connsiteY50" fmla="*/ 91263 h 121864"/>
              <a:gd name="connsiteX51" fmla="*/ 47616 w 121432"/>
              <a:gd name="connsiteY51" fmla="*/ 90206 h 121864"/>
              <a:gd name="connsiteX52" fmla="*/ 46302 w 121432"/>
              <a:gd name="connsiteY52" fmla="*/ 89701 h 121864"/>
              <a:gd name="connsiteX53" fmla="*/ 47569 w 121432"/>
              <a:gd name="connsiteY53" fmla="*/ 90215 h 121864"/>
              <a:gd name="connsiteX54" fmla="*/ 42187 w 121432"/>
              <a:gd name="connsiteY54" fmla="*/ 87396 h 121864"/>
              <a:gd name="connsiteX55" fmla="*/ 39463 w 121432"/>
              <a:gd name="connsiteY55" fmla="*/ 85624 h 121864"/>
              <a:gd name="connsiteX56" fmla="*/ 38329 w 121432"/>
              <a:gd name="connsiteY56" fmla="*/ 84814 h 121864"/>
              <a:gd name="connsiteX57" fmla="*/ 39406 w 121432"/>
              <a:gd name="connsiteY57" fmla="*/ 85624 h 121864"/>
              <a:gd name="connsiteX58" fmla="*/ 35024 w 121432"/>
              <a:gd name="connsiteY58" fmla="*/ 81538 h 121864"/>
              <a:gd name="connsiteX59" fmla="*/ 34100 w 121432"/>
              <a:gd name="connsiteY59" fmla="*/ 80509 h 121864"/>
              <a:gd name="connsiteX60" fmla="*/ 33795 w 121432"/>
              <a:gd name="connsiteY60" fmla="*/ 80166 h 121864"/>
              <a:gd name="connsiteX61" fmla="*/ 33757 w 121432"/>
              <a:gd name="connsiteY61" fmla="*/ 80176 h 121864"/>
              <a:gd name="connsiteX62" fmla="*/ 33757 w 121432"/>
              <a:gd name="connsiteY62" fmla="*/ 80147 h 121864"/>
              <a:gd name="connsiteX63" fmla="*/ 32976 w 121432"/>
              <a:gd name="connsiteY63" fmla="*/ 79004 h 121864"/>
              <a:gd name="connsiteX64" fmla="*/ 30024 w 121432"/>
              <a:gd name="connsiteY64" fmla="*/ 73737 h 121864"/>
              <a:gd name="connsiteX65" fmla="*/ 30366 w 121432"/>
              <a:gd name="connsiteY65" fmla="*/ 74537 h 121864"/>
              <a:gd name="connsiteX66" fmla="*/ 29843 w 121432"/>
              <a:gd name="connsiteY66" fmla="*/ 73051 h 121864"/>
              <a:gd name="connsiteX67" fmla="*/ 28976 w 121432"/>
              <a:gd name="connsiteY67" fmla="*/ 70051 h 121864"/>
              <a:gd name="connsiteX68" fmla="*/ 28357 w 121432"/>
              <a:gd name="connsiteY68" fmla="*/ 67012 h 121864"/>
              <a:gd name="connsiteX69" fmla="*/ 28519 w 121432"/>
              <a:gd name="connsiteY69" fmla="*/ 68270 h 121864"/>
              <a:gd name="connsiteX70" fmla="*/ 28366 w 121432"/>
              <a:gd name="connsiteY70" fmla="*/ 66222 h 121864"/>
              <a:gd name="connsiteX71" fmla="*/ 28547 w 121432"/>
              <a:gd name="connsiteY71" fmla="*/ 59573 h 121864"/>
              <a:gd name="connsiteX72" fmla="*/ 28366 w 121432"/>
              <a:gd name="connsiteY72" fmla="*/ 60831 h 121864"/>
              <a:gd name="connsiteX73" fmla="*/ 28642 w 121432"/>
              <a:gd name="connsiteY73" fmla="*/ 59316 h 121864"/>
              <a:gd name="connsiteX74" fmla="*/ 29452 w 121432"/>
              <a:gd name="connsiteY74" fmla="*/ 55801 h 121864"/>
              <a:gd name="connsiteX75" fmla="*/ 30709 w 121432"/>
              <a:gd name="connsiteY75" fmla="*/ 51858 h 121864"/>
              <a:gd name="connsiteX76" fmla="*/ 31262 w 121432"/>
              <a:gd name="connsiteY76" fmla="*/ 50401 h 121864"/>
              <a:gd name="connsiteX77" fmla="*/ 31062 w 121432"/>
              <a:gd name="connsiteY77" fmla="*/ 50953 h 121864"/>
              <a:gd name="connsiteX78" fmla="*/ 34872 w 121432"/>
              <a:gd name="connsiteY78" fmla="*/ 44124 h 121864"/>
              <a:gd name="connsiteX79" fmla="*/ 36196 w 121432"/>
              <a:gd name="connsiteY79" fmla="*/ 42162 h 121864"/>
              <a:gd name="connsiteX80" fmla="*/ 37748 w 121432"/>
              <a:gd name="connsiteY80" fmla="*/ 40390 h 121864"/>
              <a:gd name="connsiteX81" fmla="*/ 43378 w 121432"/>
              <a:gd name="connsiteY81" fmla="*/ 34961 h 121864"/>
              <a:gd name="connsiteX82" fmla="*/ 42520 w 121432"/>
              <a:gd name="connsiteY82" fmla="*/ 35589 h 121864"/>
              <a:gd name="connsiteX83" fmla="*/ 44197 w 121432"/>
              <a:gd name="connsiteY83" fmla="*/ 34370 h 121864"/>
              <a:gd name="connsiteX84" fmla="*/ 47245 w 121432"/>
              <a:gd name="connsiteY84" fmla="*/ 32437 h 121864"/>
              <a:gd name="connsiteX85" fmla="*/ 50883 w 121432"/>
              <a:gd name="connsiteY85" fmla="*/ 30513 h 121864"/>
              <a:gd name="connsiteX86" fmla="*/ 49807 w 121432"/>
              <a:gd name="connsiteY86" fmla="*/ 30913 h 121864"/>
              <a:gd name="connsiteX87" fmla="*/ 51721 w 121432"/>
              <a:gd name="connsiteY87" fmla="*/ 30179 h 121864"/>
              <a:gd name="connsiteX88" fmla="*/ 58656 w 121432"/>
              <a:gd name="connsiteY88" fmla="*/ 28360 h 121864"/>
              <a:gd name="connsiteX89" fmla="*/ 57913 w 121432"/>
              <a:gd name="connsiteY89" fmla="*/ 28465 h 121864"/>
              <a:gd name="connsiteX90" fmla="*/ 59980 w 121432"/>
              <a:gd name="connsiteY90" fmla="*/ 28322 h 121864"/>
              <a:gd name="connsiteX91" fmla="*/ 64161 w 121432"/>
              <a:gd name="connsiteY91" fmla="*/ 28379 h 121864"/>
              <a:gd name="connsiteX92" fmla="*/ 78449 w 121432"/>
              <a:gd name="connsiteY92" fmla="*/ 14091 h 121864"/>
              <a:gd name="connsiteX93" fmla="*/ 64161 w 121432"/>
              <a:gd name="connsiteY93" fmla="*/ -196 h 12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21432" h="121864">
                <a:moveTo>
                  <a:pt x="64161" y="-196"/>
                </a:moveTo>
                <a:cubicBezTo>
                  <a:pt x="38796" y="-358"/>
                  <a:pt x="15793" y="14663"/>
                  <a:pt x="5744" y="37951"/>
                </a:cubicBezTo>
                <a:cubicBezTo>
                  <a:pt x="-5562" y="60869"/>
                  <a:pt x="-209" y="88510"/>
                  <a:pt x="18841" y="105541"/>
                </a:cubicBezTo>
                <a:cubicBezTo>
                  <a:pt x="36548" y="120610"/>
                  <a:pt x="60751" y="125524"/>
                  <a:pt x="82925" y="118562"/>
                </a:cubicBezTo>
                <a:cubicBezTo>
                  <a:pt x="105804" y="110570"/>
                  <a:pt x="121159" y="89044"/>
                  <a:pt x="121254" y="64812"/>
                </a:cubicBezTo>
                <a:cubicBezTo>
                  <a:pt x="122273" y="37951"/>
                  <a:pt x="106366" y="13320"/>
                  <a:pt x="81449" y="3195"/>
                </a:cubicBezTo>
                <a:cubicBezTo>
                  <a:pt x="73848" y="1128"/>
                  <a:pt x="65999" y="5586"/>
                  <a:pt x="63875" y="13177"/>
                </a:cubicBezTo>
                <a:cubicBezTo>
                  <a:pt x="62008" y="20759"/>
                  <a:pt x="66390" y="28474"/>
                  <a:pt x="73858" y="30751"/>
                </a:cubicBezTo>
                <a:cubicBezTo>
                  <a:pt x="76344" y="31713"/>
                  <a:pt x="71581" y="29531"/>
                  <a:pt x="73905" y="30798"/>
                </a:cubicBezTo>
                <a:cubicBezTo>
                  <a:pt x="74858" y="31313"/>
                  <a:pt x="75839" y="31789"/>
                  <a:pt x="76772" y="32341"/>
                </a:cubicBezTo>
                <a:cubicBezTo>
                  <a:pt x="77572" y="32817"/>
                  <a:pt x="78334" y="33332"/>
                  <a:pt x="79115" y="33837"/>
                </a:cubicBezTo>
                <a:cubicBezTo>
                  <a:pt x="81782" y="35580"/>
                  <a:pt x="77810" y="32560"/>
                  <a:pt x="79515" y="34122"/>
                </a:cubicBezTo>
                <a:cubicBezTo>
                  <a:pt x="80992" y="35484"/>
                  <a:pt x="82459" y="36809"/>
                  <a:pt x="83802" y="38304"/>
                </a:cubicBezTo>
                <a:cubicBezTo>
                  <a:pt x="84307" y="38875"/>
                  <a:pt x="86297" y="40447"/>
                  <a:pt x="84754" y="39342"/>
                </a:cubicBezTo>
                <a:cubicBezTo>
                  <a:pt x="83573" y="38504"/>
                  <a:pt x="84297" y="38704"/>
                  <a:pt x="84754" y="39380"/>
                </a:cubicBezTo>
                <a:cubicBezTo>
                  <a:pt x="85097" y="39895"/>
                  <a:pt x="85469" y="40390"/>
                  <a:pt x="85811" y="40904"/>
                </a:cubicBezTo>
                <a:cubicBezTo>
                  <a:pt x="86926" y="42590"/>
                  <a:pt x="87936" y="44343"/>
                  <a:pt x="88840" y="46143"/>
                </a:cubicBezTo>
                <a:cubicBezTo>
                  <a:pt x="89050" y="46562"/>
                  <a:pt x="89240" y="46991"/>
                  <a:pt x="89460" y="47410"/>
                </a:cubicBezTo>
                <a:cubicBezTo>
                  <a:pt x="89860" y="48191"/>
                  <a:pt x="90431" y="48391"/>
                  <a:pt x="89498" y="47419"/>
                </a:cubicBezTo>
                <a:cubicBezTo>
                  <a:pt x="88593" y="46486"/>
                  <a:pt x="89164" y="46543"/>
                  <a:pt x="89488" y="47448"/>
                </a:cubicBezTo>
                <a:cubicBezTo>
                  <a:pt x="89698" y="48039"/>
                  <a:pt x="89936" y="48620"/>
                  <a:pt x="90136" y="49210"/>
                </a:cubicBezTo>
                <a:cubicBezTo>
                  <a:pt x="90812" y="51134"/>
                  <a:pt x="91374" y="53096"/>
                  <a:pt x="91822" y="55087"/>
                </a:cubicBezTo>
                <a:cubicBezTo>
                  <a:pt x="92031" y="56011"/>
                  <a:pt x="92203" y="56935"/>
                  <a:pt x="92384" y="57859"/>
                </a:cubicBezTo>
                <a:cubicBezTo>
                  <a:pt x="93022" y="61135"/>
                  <a:pt x="92288" y="55820"/>
                  <a:pt x="92441" y="58259"/>
                </a:cubicBezTo>
                <a:cubicBezTo>
                  <a:pt x="92574" y="60288"/>
                  <a:pt x="92717" y="62307"/>
                  <a:pt x="92688" y="64345"/>
                </a:cubicBezTo>
                <a:cubicBezTo>
                  <a:pt x="92669" y="65279"/>
                  <a:pt x="92631" y="66212"/>
                  <a:pt x="92565" y="67146"/>
                </a:cubicBezTo>
                <a:cubicBezTo>
                  <a:pt x="92527" y="67612"/>
                  <a:pt x="92479" y="68079"/>
                  <a:pt x="92450" y="68546"/>
                </a:cubicBezTo>
                <a:cubicBezTo>
                  <a:pt x="92298" y="70784"/>
                  <a:pt x="92298" y="67727"/>
                  <a:pt x="92612" y="67517"/>
                </a:cubicBezTo>
                <a:cubicBezTo>
                  <a:pt x="91955" y="69422"/>
                  <a:pt x="91526" y="71394"/>
                  <a:pt x="91317" y="73394"/>
                </a:cubicBezTo>
                <a:cubicBezTo>
                  <a:pt x="91060" y="74280"/>
                  <a:pt x="90755" y="75147"/>
                  <a:pt x="90469" y="76023"/>
                </a:cubicBezTo>
                <a:cubicBezTo>
                  <a:pt x="89479" y="79090"/>
                  <a:pt x="91403" y="74356"/>
                  <a:pt x="90345" y="76452"/>
                </a:cubicBezTo>
                <a:cubicBezTo>
                  <a:pt x="89479" y="78252"/>
                  <a:pt x="88497" y="79995"/>
                  <a:pt x="87431" y="81690"/>
                </a:cubicBezTo>
                <a:cubicBezTo>
                  <a:pt x="86964" y="82395"/>
                  <a:pt x="85202" y="83995"/>
                  <a:pt x="86640" y="82881"/>
                </a:cubicBezTo>
                <a:cubicBezTo>
                  <a:pt x="88202" y="81671"/>
                  <a:pt x="85821" y="83748"/>
                  <a:pt x="85316" y="84281"/>
                </a:cubicBezTo>
                <a:cubicBezTo>
                  <a:pt x="84668" y="84967"/>
                  <a:pt x="83992" y="85634"/>
                  <a:pt x="83297" y="86272"/>
                </a:cubicBezTo>
                <a:cubicBezTo>
                  <a:pt x="82840" y="86710"/>
                  <a:pt x="82373" y="87120"/>
                  <a:pt x="81878" y="87501"/>
                </a:cubicBezTo>
                <a:cubicBezTo>
                  <a:pt x="81782" y="87462"/>
                  <a:pt x="84259" y="85853"/>
                  <a:pt x="82925" y="86701"/>
                </a:cubicBezTo>
                <a:cubicBezTo>
                  <a:pt x="81230" y="87786"/>
                  <a:pt x="79620" y="88939"/>
                  <a:pt x="77829" y="89882"/>
                </a:cubicBezTo>
                <a:cubicBezTo>
                  <a:pt x="77620" y="89996"/>
                  <a:pt x="75334" y="91053"/>
                  <a:pt x="75343" y="91092"/>
                </a:cubicBezTo>
                <a:cubicBezTo>
                  <a:pt x="75248" y="90701"/>
                  <a:pt x="78287" y="90025"/>
                  <a:pt x="76201" y="90691"/>
                </a:cubicBezTo>
                <a:cubicBezTo>
                  <a:pt x="75763" y="90834"/>
                  <a:pt x="75334" y="91006"/>
                  <a:pt x="74896" y="91158"/>
                </a:cubicBezTo>
                <a:cubicBezTo>
                  <a:pt x="73000" y="91796"/>
                  <a:pt x="71057" y="92311"/>
                  <a:pt x="69095" y="92701"/>
                </a:cubicBezTo>
                <a:cubicBezTo>
                  <a:pt x="68638" y="92787"/>
                  <a:pt x="68162" y="92835"/>
                  <a:pt x="67723" y="92949"/>
                </a:cubicBezTo>
                <a:cubicBezTo>
                  <a:pt x="66247" y="93330"/>
                  <a:pt x="69133" y="92730"/>
                  <a:pt x="69219" y="92777"/>
                </a:cubicBezTo>
                <a:cubicBezTo>
                  <a:pt x="68133" y="92730"/>
                  <a:pt x="67038" y="92825"/>
                  <a:pt x="65971" y="93063"/>
                </a:cubicBezTo>
                <a:cubicBezTo>
                  <a:pt x="63942" y="93177"/>
                  <a:pt x="61913" y="93177"/>
                  <a:pt x="59884" y="93063"/>
                </a:cubicBezTo>
                <a:cubicBezTo>
                  <a:pt x="59418" y="93035"/>
                  <a:pt x="58941" y="92987"/>
                  <a:pt x="58475" y="92958"/>
                </a:cubicBezTo>
                <a:cubicBezTo>
                  <a:pt x="57389" y="92901"/>
                  <a:pt x="56589" y="92120"/>
                  <a:pt x="58037" y="92968"/>
                </a:cubicBezTo>
                <a:cubicBezTo>
                  <a:pt x="59161" y="93625"/>
                  <a:pt x="59065" y="93149"/>
                  <a:pt x="58075" y="92958"/>
                </a:cubicBezTo>
                <a:cubicBezTo>
                  <a:pt x="57608" y="92873"/>
                  <a:pt x="57141" y="92806"/>
                  <a:pt x="56684" y="92720"/>
                </a:cubicBezTo>
                <a:cubicBezTo>
                  <a:pt x="54674" y="92339"/>
                  <a:pt x="52693" y="91853"/>
                  <a:pt x="50740" y="91263"/>
                </a:cubicBezTo>
                <a:cubicBezTo>
                  <a:pt x="49683" y="90939"/>
                  <a:pt x="48654" y="90568"/>
                  <a:pt x="47616" y="90206"/>
                </a:cubicBezTo>
                <a:cubicBezTo>
                  <a:pt x="47169" y="90072"/>
                  <a:pt x="46730" y="89910"/>
                  <a:pt x="46302" y="89701"/>
                </a:cubicBezTo>
                <a:cubicBezTo>
                  <a:pt x="46302" y="89587"/>
                  <a:pt x="48978" y="90977"/>
                  <a:pt x="47569" y="90215"/>
                </a:cubicBezTo>
                <a:cubicBezTo>
                  <a:pt x="45778" y="89253"/>
                  <a:pt x="43930" y="88453"/>
                  <a:pt x="42187" y="87396"/>
                </a:cubicBezTo>
                <a:cubicBezTo>
                  <a:pt x="41263" y="86834"/>
                  <a:pt x="40368" y="86224"/>
                  <a:pt x="39463" y="85624"/>
                </a:cubicBezTo>
                <a:cubicBezTo>
                  <a:pt x="39063" y="85386"/>
                  <a:pt x="38691" y="85119"/>
                  <a:pt x="38329" y="84814"/>
                </a:cubicBezTo>
                <a:cubicBezTo>
                  <a:pt x="38368" y="84700"/>
                  <a:pt x="40549" y="86720"/>
                  <a:pt x="39406" y="85624"/>
                </a:cubicBezTo>
                <a:cubicBezTo>
                  <a:pt x="37948" y="84243"/>
                  <a:pt x="36396" y="83005"/>
                  <a:pt x="35024" y="81538"/>
                </a:cubicBezTo>
                <a:cubicBezTo>
                  <a:pt x="34710" y="81195"/>
                  <a:pt x="34415" y="80843"/>
                  <a:pt x="34100" y="80509"/>
                </a:cubicBezTo>
                <a:lnTo>
                  <a:pt x="33795" y="80166"/>
                </a:lnTo>
                <a:cubicBezTo>
                  <a:pt x="33024" y="79214"/>
                  <a:pt x="33005" y="79223"/>
                  <a:pt x="33757" y="80176"/>
                </a:cubicBezTo>
                <a:cubicBezTo>
                  <a:pt x="34510" y="80395"/>
                  <a:pt x="34472" y="81233"/>
                  <a:pt x="33757" y="80147"/>
                </a:cubicBezTo>
                <a:cubicBezTo>
                  <a:pt x="33500" y="79766"/>
                  <a:pt x="33234" y="79395"/>
                  <a:pt x="32976" y="79004"/>
                </a:cubicBezTo>
                <a:cubicBezTo>
                  <a:pt x="31814" y="77356"/>
                  <a:pt x="30824" y="75585"/>
                  <a:pt x="30024" y="73737"/>
                </a:cubicBezTo>
                <a:cubicBezTo>
                  <a:pt x="30090" y="73680"/>
                  <a:pt x="31262" y="77176"/>
                  <a:pt x="30366" y="74537"/>
                </a:cubicBezTo>
                <a:cubicBezTo>
                  <a:pt x="30195" y="74042"/>
                  <a:pt x="30004" y="73546"/>
                  <a:pt x="29843" y="73051"/>
                </a:cubicBezTo>
                <a:cubicBezTo>
                  <a:pt x="29509" y="72061"/>
                  <a:pt x="29223" y="71060"/>
                  <a:pt x="28976" y="70051"/>
                </a:cubicBezTo>
                <a:cubicBezTo>
                  <a:pt x="28728" y="69041"/>
                  <a:pt x="28604" y="68012"/>
                  <a:pt x="28357" y="67012"/>
                </a:cubicBezTo>
                <a:cubicBezTo>
                  <a:pt x="27928" y="65326"/>
                  <a:pt x="28595" y="68336"/>
                  <a:pt x="28519" y="68270"/>
                </a:cubicBezTo>
                <a:cubicBezTo>
                  <a:pt x="28280" y="68031"/>
                  <a:pt x="28385" y="66574"/>
                  <a:pt x="28366" y="66222"/>
                </a:cubicBezTo>
                <a:cubicBezTo>
                  <a:pt x="28252" y="63983"/>
                  <a:pt x="28509" y="61802"/>
                  <a:pt x="28547" y="59573"/>
                </a:cubicBezTo>
                <a:cubicBezTo>
                  <a:pt x="28576" y="57849"/>
                  <a:pt x="28404" y="60916"/>
                  <a:pt x="28366" y="60831"/>
                </a:cubicBezTo>
                <a:cubicBezTo>
                  <a:pt x="28376" y="60316"/>
                  <a:pt x="28471" y="59802"/>
                  <a:pt x="28642" y="59316"/>
                </a:cubicBezTo>
                <a:cubicBezTo>
                  <a:pt x="28900" y="58135"/>
                  <a:pt x="29138" y="56963"/>
                  <a:pt x="29452" y="55801"/>
                </a:cubicBezTo>
                <a:cubicBezTo>
                  <a:pt x="29814" y="54468"/>
                  <a:pt x="30233" y="53153"/>
                  <a:pt x="30709" y="51858"/>
                </a:cubicBezTo>
                <a:cubicBezTo>
                  <a:pt x="30881" y="51372"/>
                  <a:pt x="31100" y="50896"/>
                  <a:pt x="31262" y="50401"/>
                </a:cubicBezTo>
                <a:cubicBezTo>
                  <a:pt x="31862" y="48610"/>
                  <a:pt x="30071" y="52572"/>
                  <a:pt x="31062" y="50953"/>
                </a:cubicBezTo>
                <a:cubicBezTo>
                  <a:pt x="32424" y="48724"/>
                  <a:pt x="33433" y="46314"/>
                  <a:pt x="34872" y="44124"/>
                </a:cubicBezTo>
                <a:cubicBezTo>
                  <a:pt x="35215" y="43600"/>
                  <a:pt x="37301" y="40695"/>
                  <a:pt x="36196" y="42162"/>
                </a:cubicBezTo>
                <a:cubicBezTo>
                  <a:pt x="35091" y="43619"/>
                  <a:pt x="37320" y="40857"/>
                  <a:pt x="37748" y="40390"/>
                </a:cubicBezTo>
                <a:cubicBezTo>
                  <a:pt x="39501" y="38437"/>
                  <a:pt x="41558" y="36828"/>
                  <a:pt x="43378" y="34961"/>
                </a:cubicBezTo>
                <a:cubicBezTo>
                  <a:pt x="44444" y="33856"/>
                  <a:pt x="42625" y="35504"/>
                  <a:pt x="42520" y="35589"/>
                </a:cubicBezTo>
                <a:cubicBezTo>
                  <a:pt x="43082" y="35180"/>
                  <a:pt x="43625" y="34770"/>
                  <a:pt x="44197" y="34370"/>
                </a:cubicBezTo>
                <a:cubicBezTo>
                  <a:pt x="45187" y="33694"/>
                  <a:pt x="46207" y="33046"/>
                  <a:pt x="47245" y="32437"/>
                </a:cubicBezTo>
                <a:cubicBezTo>
                  <a:pt x="48416" y="31751"/>
                  <a:pt x="49740" y="31236"/>
                  <a:pt x="50883" y="30513"/>
                </a:cubicBezTo>
                <a:cubicBezTo>
                  <a:pt x="52226" y="29655"/>
                  <a:pt x="49855" y="30884"/>
                  <a:pt x="49807" y="30913"/>
                </a:cubicBezTo>
                <a:cubicBezTo>
                  <a:pt x="50426" y="30608"/>
                  <a:pt x="51064" y="30360"/>
                  <a:pt x="51721" y="30179"/>
                </a:cubicBezTo>
                <a:cubicBezTo>
                  <a:pt x="52826" y="29789"/>
                  <a:pt x="57646" y="27712"/>
                  <a:pt x="58656" y="28360"/>
                </a:cubicBezTo>
                <a:cubicBezTo>
                  <a:pt x="58608" y="28331"/>
                  <a:pt x="54998" y="28655"/>
                  <a:pt x="57913" y="28465"/>
                </a:cubicBezTo>
                <a:cubicBezTo>
                  <a:pt x="58608" y="28426"/>
                  <a:pt x="59294" y="28360"/>
                  <a:pt x="59980" y="28322"/>
                </a:cubicBezTo>
                <a:cubicBezTo>
                  <a:pt x="61380" y="28265"/>
                  <a:pt x="62771" y="28303"/>
                  <a:pt x="64161" y="28379"/>
                </a:cubicBezTo>
                <a:cubicBezTo>
                  <a:pt x="72029" y="28322"/>
                  <a:pt x="78401" y="21959"/>
                  <a:pt x="78449" y="14091"/>
                </a:cubicBezTo>
                <a:cubicBezTo>
                  <a:pt x="78287" y="6271"/>
                  <a:pt x="71981" y="-34"/>
                  <a:pt x="64161" y="-1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手繪多邊形 42">
            <a:extLst>
              <a:ext uri="{FF2B5EF4-FFF2-40B4-BE49-F238E27FC236}">
                <a16:creationId xmlns:a16="http://schemas.microsoft.com/office/drawing/2014/main" id="{2AEF4F33-A50D-CC88-7A93-2E3CCE4178C6}"/>
              </a:ext>
            </a:extLst>
          </p:cNvPr>
          <p:cNvSpPr/>
          <p:nvPr userDrawn="1"/>
        </p:nvSpPr>
        <p:spPr>
          <a:xfrm>
            <a:off x="3533441" y="1032174"/>
            <a:ext cx="121432" cy="121864"/>
          </a:xfrm>
          <a:custGeom>
            <a:avLst/>
            <a:gdLst>
              <a:gd name="connsiteX0" fmla="*/ 64161 w 121432"/>
              <a:gd name="connsiteY0" fmla="*/ -196 h 121864"/>
              <a:gd name="connsiteX1" fmla="*/ 5744 w 121432"/>
              <a:gd name="connsiteY1" fmla="*/ 37951 h 121864"/>
              <a:gd name="connsiteX2" fmla="*/ 18841 w 121432"/>
              <a:gd name="connsiteY2" fmla="*/ 105541 h 121864"/>
              <a:gd name="connsiteX3" fmla="*/ 82925 w 121432"/>
              <a:gd name="connsiteY3" fmla="*/ 118562 h 121864"/>
              <a:gd name="connsiteX4" fmla="*/ 121254 w 121432"/>
              <a:gd name="connsiteY4" fmla="*/ 64812 h 121864"/>
              <a:gd name="connsiteX5" fmla="*/ 81449 w 121432"/>
              <a:gd name="connsiteY5" fmla="*/ 3195 h 121864"/>
              <a:gd name="connsiteX6" fmla="*/ 63875 w 121432"/>
              <a:gd name="connsiteY6" fmla="*/ 13177 h 121864"/>
              <a:gd name="connsiteX7" fmla="*/ 73858 w 121432"/>
              <a:gd name="connsiteY7" fmla="*/ 30751 h 121864"/>
              <a:gd name="connsiteX8" fmla="*/ 73905 w 121432"/>
              <a:gd name="connsiteY8" fmla="*/ 30798 h 121864"/>
              <a:gd name="connsiteX9" fmla="*/ 76772 w 121432"/>
              <a:gd name="connsiteY9" fmla="*/ 32341 h 121864"/>
              <a:gd name="connsiteX10" fmla="*/ 79115 w 121432"/>
              <a:gd name="connsiteY10" fmla="*/ 33837 h 121864"/>
              <a:gd name="connsiteX11" fmla="*/ 79515 w 121432"/>
              <a:gd name="connsiteY11" fmla="*/ 34122 h 121864"/>
              <a:gd name="connsiteX12" fmla="*/ 83802 w 121432"/>
              <a:gd name="connsiteY12" fmla="*/ 38304 h 121864"/>
              <a:gd name="connsiteX13" fmla="*/ 84754 w 121432"/>
              <a:gd name="connsiteY13" fmla="*/ 39342 h 121864"/>
              <a:gd name="connsiteX14" fmla="*/ 84754 w 121432"/>
              <a:gd name="connsiteY14" fmla="*/ 39380 h 121864"/>
              <a:gd name="connsiteX15" fmla="*/ 85811 w 121432"/>
              <a:gd name="connsiteY15" fmla="*/ 40904 h 121864"/>
              <a:gd name="connsiteX16" fmla="*/ 88840 w 121432"/>
              <a:gd name="connsiteY16" fmla="*/ 46143 h 121864"/>
              <a:gd name="connsiteX17" fmla="*/ 89460 w 121432"/>
              <a:gd name="connsiteY17" fmla="*/ 47410 h 121864"/>
              <a:gd name="connsiteX18" fmla="*/ 89498 w 121432"/>
              <a:gd name="connsiteY18" fmla="*/ 47419 h 121864"/>
              <a:gd name="connsiteX19" fmla="*/ 89488 w 121432"/>
              <a:gd name="connsiteY19" fmla="*/ 47448 h 121864"/>
              <a:gd name="connsiteX20" fmla="*/ 90136 w 121432"/>
              <a:gd name="connsiteY20" fmla="*/ 49210 h 121864"/>
              <a:gd name="connsiteX21" fmla="*/ 91822 w 121432"/>
              <a:gd name="connsiteY21" fmla="*/ 55087 h 121864"/>
              <a:gd name="connsiteX22" fmla="*/ 92384 w 121432"/>
              <a:gd name="connsiteY22" fmla="*/ 57859 h 121864"/>
              <a:gd name="connsiteX23" fmla="*/ 92441 w 121432"/>
              <a:gd name="connsiteY23" fmla="*/ 58259 h 121864"/>
              <a:gd name="connsiteX24" fmla="*/ 92688 w 121432"/>
              <a:gd name="connsiteY24" fmla="*/ 64345 h 121864"/>
              <a:gd name="connsiteX25" fmla="*/ 92565 w 121432"/>
              <a:gd name="connsiteY25" fmla="*/ 67146 h 121864"/>
              <a:gd name="connsiteX26" fmla="*/ 92450 w 121432"/>
              <a:gd name="connsiteY26" fmla="*/ 68546 h 121864"/>
              <a:gd name="connsiteX27" fmla="*/ 92612 w 121432"/>
              <a:gd name="connsiteY27" fmla="*/ 67517 h 121864"/>
              <a:gd name="connsiteX28" fmla="*/ 91317 w 121432"/>
              <a:gd name="connsiteY28" fmla="*/ 73394 h 121864"/>
              <a:gd name="connsiteX29" fmla="*/ 90469 w 121432"/>
              <a:gd name="connsiteY29" fmla="*/ 76023 h 121864"/>
              <a:gd name="connsiteX30" fmla="*/ 90345 w 121432"/>
              <a:gd name="connsiteY30" fmla="*/ 76452 h 121864"/>
              <a:gd name="connsiteX31" fmla="*/ 87431 w 121432"/>
              <a:gd name="connsiteY31" fmla="*/ 81690 h 121864"/>
              <a:gd name="connsiteX32" fmla="*/ 86640 w 121432"/>
              <a:gd name="connsiteY32" fmla="*/ 82881 h 121864"/>
              <a:gd name="connsiteX33" fmla="*/ 85316 w 121432"/>
              <a:gd name="connsiteY33" fmla="*/ 84281 h 121864"/>
              <a:gd name="connsiteX34" fmla="*/ 83297 w 121432"/>
              <a:gd name="connsiteY34" fmla="*/ 86272 h 121864"/>
              <a:gd name="connsiteX35" fmla="*/ 81878 w 121432"/>
              <a:gd name="connsiteY35" fmla="*/ 87501 h 121864"/>
              <a:gd name="connsiteX36" fmla="*/ 82925 w 121432"/>
              <a:gd name="connsiteY36" fmla="*/ 86701 h 121864"/>
              <a:gd name="connsiteX37" fmla="*/ 77829 w 121432"/>
              <a:gd name="connsiteY37" fmla="*/ 89882 h 121864"/>
              <a:gd name="connsiteX38" fmla="*/ 75343 w 121432"/>
              <a:gd name="connsiteY38" fmla="*/ 91092 h 121864"/>
              <a:gd name="connsiteX39" fmla="*/ 76201 w 121432"/>
              <a:gd name="connsiteY39" fmla="*/ 90691 h 121864"/>
              <a:gd name="connsiteX40" fmla="*/ 74896 w 121432"/>
              <a:gd name="connsiteY40" fmla="*/ 91158 h 121864"/>
              <a:gd name="connsiteX41" fmla="*/ 69095 w 121432"/>
              <a:gd name="connsiteY41" fmla="*/ 92701 h 121864"/>
              <a:gd name="connsiteX42" fmla="*/ 67723 w 121432"/>
              <a:gd name="connsiteY42" fmla="*/ 92949 h 121864"/>
              <a:gd name="connsiteX43" fmla="*/ 69219 w 121432"/>
              <a:gd name="connsiteY43" fmla="*/ 92777 h 121864"/>
              <a:gd name="connsiteX44" fmla="*/ 65971 w 121432"/>
              <a:gd name="connsiteY44" fmla="*/ 93063 h 121864"/>
              <a:gd name="connsiteX45" fmla="*/ 59884 w 121432"/>
              <a:gd name="connsiteY45" fmla="*/ 93063 h 121864"/>
              <a:gd name="connsiteX46" fmla="*/ 58475 w 121432"/>
              <a:gd name="connsiteY46" fmla="*/ 92958 h 121864"/>
              <a:gd name="connsiteX47" fmla="*/ 58037 w 121432"/>
              <a:gd name="connsiteY47" fmla="*/ 92968 h 121864"/>
              <a:gd name="connsiteX48" fmla="*/ 58075 w 121432"/>
              <a:gd name="connsiteY48" fmla="*/ 92958 h 121864"/>
              <a:gd name="connsiteX49" fmla="*/ 56684 w 121432"/>
              <a:gd name="connsiteY49" fmla="*/ 92720 h 121864"/>
              <a:gd name="connsiteX50" fmla="*/ 50740 w 121432"/>
              <a:gd name="connsiteY50" fmla="*/ 91263 h 121864"/>
              <a:gd name="connsiteX51" fmla="*/ 47616 w 121432"/>
              <a:gd name="connsiteY51" fmla="*/ 90206 h 121864"/>
              <a:gd name="connsiteX52" fmla="*/ 46302 w 121432"/>
              <a:gd name="connsiteY52" fmla="*/ 89701 h 121864"/>
              <a:gd name="connsiteX53" fmla="*/ 47569 w 121432"/>
              <a:gd name="connsiteY53" fmla="*/ 90215 h 121864"/>
              <a:gd name="connsiteX54" fmla="*/ 42187 w 121432"/>
              <a:gd name="connsiteY54" fmla="*/ 87396 h 121864"/>
              <a:gd name="connsiteX55" fmla="*/ 39463 w 121432"/>
              <a:gd name="connsiteY55" fmla="*/ 85624 h 121864"/>
              <a:gd name="connsiteX56" fmla="*/ 38329 w 121432"/>
              <a:gd name="connsiteY56" fmla="*/ 84814 h 121864"/>
              <a:gd name="connsiteX57" fmla="*/ 39406 w 121432"/>
              <a:gd name="connsiteY57" fmla="*/ 85624 h 121864"/>
              <a:gd name="connsiteX58" fmla="*/ 35024 w 121432"/>
              <a:gd name="connsiteY58" fmla="*/ 81538 h 121864"/>
              <a:gd name="connsiteX59" fmla="*/ 34100 w 121432"/>
              <a:gd name="connsiteY59" fmla="*/ 80509 h 121864"/>
              <a:gd name="connsiteX60" fmla="*/ 33795 w 121432"/>
              <a:gd name="connsiteY60" fmla="*/ 80166 h 121864"/>
              <a:gd name="connsiteX61" fmla="*/ 33757 w 121432"/>
              <a:gd name="connsiteY61" fmla="*/ 80176 h 121864"/>
              <a:gd name="connsiteX62" fmla="*/ 33757 w 121432"/>
              <a:gd name="connsiteY62" fmla="*/ 80147 h 121864"/>
              <a:gd name="connsiteX63" fmla="*/ 32976 w 121432"/>
              <a:gd name="connsiteY63" fmla="*/ 79004 h 121864"/>
              <a:gd name="connsiteX64" fmla="*/ 30024 w 121432"/>
              <a:gd name="connsiteY64" fmla="*/ 73737 h 121864"/>
              <a:gd name="connsiteX65" fmla="*/ 30366 w 121432"/>
              <a:gd name="connsiteY65" fmla="*/ 74537 h 121864"/>
              <a:gd name="connsiteX66" fmla="*/ 29843 w 121432"/>
              <a:gd name="connsiteY66" fmla="*/ 73051 h 121864"/>
              <a:gd name="connsiteX67" fmla="*/ 28976 w 121432"/>
              <a:gd name="connsiteY67" fmla="*/ 70051 h 121864"/>
              <a:gd name="connsiteX68" fmla="*/ 28357 w 121432"/>
              <a:gd name="connsiteY68" fmla="*/ 67012 h 121864"/>
              <a:gd name="connsiteX69" fmla="*/ 28519 w 121432"/>
              <a:gd name="connsiteY69" fmla="*/ 68270 h 121864"/>
              <a:gd name="connsiteX70" fmla="*/ 28366 w 121432"/>
              <a:gd name="connsiteY70" fmla="*/ 66222 h 121864"/>
              <a:gd name="connsiteX71" fmla="*/ 28547 w 121432"/>
              <a:gd name="connsiteY71" fmla="*/ 59573 h 121864"/>
              <a:gd name="connsiteX72" fmla="*/ 28366 w 121432"/>
              <a:gd name="connsiteY72" fmla="*/ 60831 h 121864"/>
              <a:gd name="connsiteX73" fmla="*/ 28642 w 121432"/>
              <a:gd name="connsiteY73" fmla="*/ 59316 h 121864"/>
              <a:gd name="connsiteX74" fmla="*/ 29452 w 121432"/>
              <a:gd name="connsiteY74" fmla="*/ 55801 h 121864"/>
              <a:gd name="connsiteX75" fmla="*/ 30709 w 121432"/>
              <a:gd name="connsiteY75" fmla="*/ 51858 h 121864"/>
              <a:gd name="connsiteX76" fmla="*/ 31262 w 121432"/>
              <a:gd name="connsiteY76" fmla="*/ 50401 h 121864"/>
              <a:gd name="connsiteX77" fmla="*/ 31062 w 121432"/>
              <a:gd name="connsiteY77" fmla="*/ 50953 h 121864"/>
              <a:gd name="connsiteX78" fmla="*/ 34872 w 121432"/>
              <a:gd name="connsiteY78" fmla="*/ 44124 h 121864"/>
              <a:gd name="connsiteX79" fmla="*/ 36196 w 121432"/>
              <a:gd name="connsiteY79" fmla="*/ 42162 h 121864"/>
              <a:gd name="connsiteX80" fmla="*/ 37748 w 121432"/>
              <a:gd name="connsiteY80" fmla="*/ 40390 h 121864"/>
              <a:gd name="connsiteX81" fmla="*/ 43378 w 121432"/>
              <a:gd name="connsiteY81" fmla="*/ 34961 h 121864"/>
              <a:gd name="connsiteX82" fmla="*/ 42520 w 121432"/>
              <a:gd name="connsiteY82" fmla="*/ 35589 h 121864"/>
              <a:gd name="connsiteX83" fmla="*/ 44197 w 121432"/>
              <a:gd name="connsiteY83" fmla="*/ 34370 h 121864"/>
              <a:gd name="connsiteX84" fmla="*/ 47245 w 121432"/>
              <a:gd name="connsiteY84" fmla="*/ 32437 h 121864"/>
              <a:gd name="connsiteX85" fmla="*/ 50883 w 121432"/>
              <a:gd name="connsiteY85" fmla="*/ 30513 h 121864"/>
              <a:gd name="connsiteX86" fmla="*/ 49807 w 121432"/>
              <a:gd name="connsiteY86" fmla="*/ 30913 h 121864"/>
              <a:gd name="connsiteX87" fmla="*/ 51721 w 121432"/>
              <a:gd name="connsiteY87" fmla="*/ 30179 h 121864"/>
              <a:gd name="connsiteX88" fmla="*/ 58656 w 121432"/>
              <a:gd name="connsiteY88" fmla="*/ 28360 h 121864"/>
              <a:gd name="connsiteX89" fmla="*/ 57913 w 121432"/>
              <a:gd name="connsiteY89" fmla="*/ 28465 h 121864"/>
              <a:gd name="connsiteX90" fmla="*/ 59980 w 121432"/>
              <a:gd name="connsiteY90" fmla="*/ 28322 h 121864"/>
              <a:gd name="connsiteX91" fmla="*/ 64161 w 121432"/>
              <a:gd name="connsiteY91" fmla="*/ 28379 h 121864"/>
              <a:gd name="connsiteX92" fmla="*/ 78449 w 121432"/>
              <a:gd name="connsiteY92" fmla="*/ 14091 h 121864"/>
              <a:gd name="connsiteX93" fmla="*/ 64161 w 121432"/>
              <a:gd name="connsiteY93" fmla="*/ -196 h 12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21432" h="121864">
                <a:moveTo>
                  <a:pt x="64161" y="-196"/>
                </a:moveTo>
                <a:cubicBezTo>
                  <a:pt x="38796" y="-358"/>
                  <a:pt x="15793" y="14663"/>
                  <a:pt x="5744" y="37951"/>
                </a:cubicBezTo>
                <a:cubicBezTo>
                  <a:pt x="-5562" y="60869"/>
                  <a:pt x="-209" y="88510"/>
                  <a:pt x="18841" y="105541"/>
                </a:cubicBezTo>
                <a:cubicBezTo>
                  <a:pt x="36548" y="120610"/>
                  <a:pt x="60751" y="125524"/>
                  <a:pt x="82925" y="118562"/>
                </a:cubicBezTo>
                <a:cubicBezTo>
                  <a:pt x="105804" y="110570"/>
                  <a:pt x="121159" y="89044"/>
                  <a:pt x="121254" y="64812"/>
                </a:cubicBezTo>
                <a:cubicBezTo>
                  <a:pt x="122273" y="37951"/>
                  <a:pt x="106366" y="13320"/>
                  <a:pt x="81449" y="3195"/>
                </a:cubicBezTo>
                <a:cubicBezTo>
                  <a:pt x="73848" y="1128"/>
                  <a:pt x="65999" y="5586"/>
                  <a:pt x="63875" y="13177"/>
                </a:cubicBezTo>
                <a:cubicBezTo>
                  <a:pt x="62008" y="20759"/>
                  <a:pt x="66390" y="28474"/>
                  <a:pt x="73858" y="30751"/>
                </a:cubicBezTo>
                <a:cubicBezTo>
                  <a:pt x="76344" y="31713"/>
                  <a:pt x="71581" y="29531"/>
                  <a:pt x="73905" y="30798"/>
                </a:cubicBezTo>
                <a:cubicBezTo>
                  <a:pt x="74858" y="31313"/>
                  <a:pt x="75839" y="31789"/>
                  <a:pt x="76772" y="32341"/>
                </a:cubicBezTo>
                <a:cubicBezTo>
                  <a:pt x="77572" y="32817"/>
                  <a:pt x="78334" y="33332"/>
                  <a:pt x="79115" y="33837"/>
                </a:cubicBezTo>
                <a:cubicBezTo>
                  <a:pt x="81782" y="35580"/>
                  <a:pt x="77810" y="32560"/>
                  <a:pt x="79515" y="34122"/>
                </a:cubicBezTo>
                <a:cubicBezTo>
                  <a:pt x="80992" y="35484"/>
                  <a:pt x="82459" y="36809"/>
                  <a:pt x="83802" y="38304"/>
                </a:cubicBezTo>
                <a:cubicBezTo>
                  <a:pt x="84307" y="38875"/>
                  <a:pt x="86297" y="40447"/>
                  <a:pt x="84754" y="39342"/>
                </a:cubicBezTo>
                <a:cubicBezTo>
                  <a:pt x="83573" y="38504"/>
                  <a:pt x="84297" y="38704"/>
                  <a:pt x="84754" y="39380"/>
                </a:cubicBezTo>
                <a:cubicBezTo>
                  <a:pt x="85097" y="39895"/>
                  <a:pt x="85469" y="40390"/>
                  <a:pt x="85811" y="40904"/>
                </a:cubicBezTo>
                <a:cubicBezTo>
                  <a:pt x="86926" y="42590"/>
                  <a:pt x="87936" y="44343"/>
                  <a:pt x="88840" y="46143"/>
                </a:cubicBezTo>
                <a:cubicBezTo>
                  <a:pt x="89050" y="46562"/>
                  <a:pt x="89240" y="46991"/>
                  <a:pt x="89460" y="47410"/>
                </a:cubicBezTo>
                <a:cubicBezTo>
                  <a:pt x="89860" y="48191"/>
                  <a:pt x="90431" y="48391"/>
                  <a:pt x="89498" y="47419"/>
                </a:cubicBezTo>
                <a:cubicBezTo>
                  <a:pt x="88593" y="46486"/>
                  <a:pt x="89164" y="46543"/>
                  <a:pt x="89488" y="47448"/>
                </a:cubicBezTo>
                <a:cubicBezTo>
                  <a:pt x="89698" y="48039"/>
                  <a:pt x="89936" y="48620"/>
                  <a:pt x="90136" y="49210"/>
                </a:cubicBezTo>
                <a:cubicBezTo>
                  <a:pt x="90812" y="51134"/>
                  <a:pt x="91374" y="53096"/>
                  <a:pt x="91822" y="55087"/>
                </a:cubicBezTo>
                <a:cubicBezTo>
                  <a:pt x="92031" y="56011"/>
                  <a:pt x="92203" y="56935"/>
                  <a:pt x="92384" y="57859"/>
                </a:cubicBezTo>
                <a:cubicBezTo>
                  <a:pt x="93022" y="61135"/>
                  <a:pt x="92288" y="55820"/>
                  <a:pt x="92441" y="58259"/>
                </a:cubicBezTo>
                <a:cubicBezTo>
                  <a:pt x="92574" y="60288"/>
                  <a:pt x="92717" y="62307"/>
                  <a:pt x="92688" y="64345"/>
                </a:cubicBezTo>
                <a:cubicBezTo>
                  <a:pt x="92669" y="65279"/>
                  <a:pt x="92631" y="66212"/>
                  <a:pt x="92565" y="67146"/>
                </a:cubicBezTo>
                <a:cubicBezTo>
                  <a:pt x="92527" y="67612"/>
                  <a:pt x="92479" y="68079"/>
                  <a:pt x="92450" y="68546"/>
                </a:cubicBezTo>
                <a:cubicBezTo>
                  <a:pt x="92298" y="70784"/>
                  <a:pt x="92298" y="67727"/>
                  <a:pt x="92612" y="67517"/>
                </a:cubicBezTo>
                <a:cubicBezTo>
                  <a:pt x="91955" y="69422"/>
                  <a:pt x="91526" y="71394"/>
                  <a:pt x="91317" y="73394"/>
                </a:cubicBezTo>
                <a:cubicBezTo>
                  <a:pt x="91060" y="74280"/>
                  <a:pt x="90755" y="75147"/>
                  <a:pt x="90469" y="76023"/>
                </a:cubicBezTo>
                <a:cubicBezTo>
                  <a:pt x="89479" y="79090"/>
                  <a:pt x="91403" y="74356"/>
                  <a:pt x="90345" y="76452"/>
                </a:cubicBezTo>
                <a:cubicBezTo>
                  <a:pt x="89479" y="78252"/>
                  <a:pt x="88497" y="79995"/>
                  <a:pt x="87431" y="81690"/>
                </a:cubicBezTo>
                <a:cubicBezTo>
                  <a:pt x="86964" y="82395"/>
                  <a:pt x="85202" y="83995"/>
                  <a:pt x="86640" y="82881"/>
                </a:cubicBezTo>
                <a:cubicBezTo>
                  <a:pt x="88202" y="81671"/>
                  <a:pt x="85821" y="83748"/>
                  <a:pt x="85316" y="84281"/>
                </a:cubicBezTo>
                <a:cubicBezTo>
                  <a:pt x="84668" y="84967"/>
                  <a:pt x="83992" y="85634"/>
                  <a:pt x="83297" y="86272"/>
                </a:cubicBezTo>
                <a:cubicBezTo>
                  <a:pt x="82840" y="86710"/>
                  <a:pt x="82373" y="87120"/>
                  <a:pt x="81878" y="87501"/>
                </a:cubicBezTo>
                <a:cubicBezTo>
                  <a:pt x="81782" y="87462"/>
                  <a:pt x="84259" y="85853"/>
                  <a:pt x="82925" y="86701"/>
                </a:cubicBezTo>
                <a:cubicBezTo>
                  <a:pt x="81230" y="87786"/>
                  <a:pt x="79620" y="88939"/>
                  <a:pt x="77829" y="89882"/>
                </a:cubicBezTo>
                <a:cubicBezTo>
                  <a:pt x="77620" y="89996"/>
                  <a:pt x="75334" y="91053"/>
                  <a:pt x="75343" y="91092"/>
                </a:cubicBezTo>
                <a:cubicBezTo>
                  <a:pt x="75248" y="90701"/>
                  <a:pt x="78287" y="90025"/>
                  <a:pt x="76201" y="90691"/>
                </a:cubicBezTo>
                <a:cubicBezTo>
                  <a:pt x="75763" y="90834"/>
                  <a:pt x="75334" y="91006"/>
                  <a:pt x="74896" y="91158"/>
                </a:cubicBezTo>
                <a:cubicBezTo>
                  <a:pt x="73000" y="91796"/>
                  <a:pt x="71057" y="92311"/>
                  <a:pt x="69095" y="92701"/>
                </a:cubicBezTo>
                <a:cubicBezTo>
                  <a:pt x="68638" y="92787"/>
                  <a:pt x="68162" y="92835"/>
                  <a:pt x="67723" y="92949"/>
                </a:cubicBezTo>
                <a:cubicBezTo>
                  <a:pt x="66247" y="93330"/>
                  <a:pt x="69133" y="92730"/>
                  <a:pt x="69219" y="92777"/>
                </a:cubicBezTo>
                <a:cubicBezTo>
                  <a:pt x="68133" y="92730"/>
                  <a:pt x="67038" y="92825"/>
                  <a:pt x="65971" y="93063"/>
                </a:cubicBezTo>
                <a:cubicBezTo>
                  <a:pt x="63942" y="93177"/>
                  <a:pt x="61913" y="93177"/>
                  <a:pt x="59884" y="93063"/>
                </a:cubicBezTo>
                <a:cubicBezTo>
                  <a:pt x="59418" y="93035"/>
                  <a:pt x="58941" y="92987"/>
                  <a:pt x="58475" y="92958"/>
                </a:cubicBezTo>
                <a:cubicBezTo>
                  <a:pt x="57389" y="92901"/>
                  <a:pt x="56589" y="92120"/>
                  <a:pt x="58037" y="92968"/>
                </a:cubicBezTo>
                <a:cubicBezTo>
                  <a:pt x="59161" y="93625"/>
                  <a:pt x="59065" y="93149"/>
                  <a:pt x="58075" y="92958"/>
                </a:cubicBezTo>
                <a:cubicBezTo>
                  <a:pt x="57608" y="92873"/>
                  <a:pt x="57141" y="92806"/>
                  <a:pt x="56684" y="92720"/>
                </a:cubicBezTo>
                <a:cubicBezTo>
                  <a:pt x="54674" y="92339"/>
                  <a:pt x="52693" y="91853"/>
                  <a:pt x="50740" y="91263"/>
                </a:cubicBezTo>
                <a:cubicBezTo>
                  <a:pt x="49683" y="90939"/>
                  <a:pt x="48654" y="90568"/>
                  <a:pt x="47616" y="90206"/>
                </a:cubicBezTo>
                <a:cubicBezTo>
                  <a:pt x="47169" y="90072"/>
                  <a:pt x="46730" y="89910"/>
                  <a:pt x="46302" y="89701"/>
                </a:cubicBezTo>
                <a:cubicBezTo>
                  <a:pt x="46302" y="89587"/>
                  <a:pt x="48978" y="90977"/>
                  <a:pt x="47569" y="90215"/>
                </a:cubicBezTo>
                <a:cubicBezTo>
                  <a:pt x="45778" y="89253"/>
                  <a:pt x="43930" y="88453"/>
                  <a:pt x="42187" y="87396"/>
                </a:cubicBezTo>
                <a:cubicBezTo>
                  <a:pt x="41263" y="86834"/>
                  <a:pt x="40368" y="86224"/>
                  <a:pt x="39463" y="85624"/>
                </a:cubicBezTo>
                <a:cubicBezTo>
                  <a:pt x="39063" y="85386"/>
                  <a:pt x="38691" y="85119"/>
                  <a:pt x="38329" y="84814"/>
                </a:cubicBezTo>
                <a:cubicBezTo>
                  <a:pt x="38368" y="84700"/>
                  <a:pt x="40549" y="86720"/>
                  <a:pt x="39406" y="85624"/>
                </a:cubicBezTo>
                <a:cubicBezTo>
                  <a:pt x="37948" y="84243"/>
                  <a:pt x="36396" y="83005"/>
                  <a:pt x="35024" y="81538"/>
                </a:cubicBezTo>
                <a:cubicBezTo>
                  <a:pt x="34710" y="81195"/>
                  <a:pt x="34415" y="80843"/>
                  <a:pt x="34100" y="80509"/>
                </a:cubicBezTo>
                <a:lnTo>
                  <a:pt x="33795" y="80166"/>
                </a:lnTo>
                <a:cubicBezTo>
                  <a:pt x="33024" y="79214"/>
                  <a:pt x="33005" y="79223"/>
                  <a:pt x="33757" y="80176"/>
                </a:cubicBezTo>
                <a:cubicBezTo>
                  <a:pt x="34510" y="80395"/>
                  <a:pt x="34472" y="81233"/>
                  <a:pt x="33757" y="80147"/>
                </a:cubicBezTo>
                <a:cubicBezTo>
                  <a:pt x="33500" y="79766"/>
                  <a:pt x="33234" y="79395"/>
                  <a:pt x="32976" y="79004"/>
                </a:cubicBezTo>
                <a:cubicBezTo>
                  <a:pt x="31814" y="77356"/>
                  <a:pt x="30824" y="75585"/>
                  <a:pt x="30024" y="73737"/>
                </a:cubicBezTo>
                <a:cubicBezTo>
                  <a:pt x="30090" y="73680"/>
                  <a:pt x="31262" y="77176"/>
                  <a:pt x="30366" y="74537"/>
                </a:cubicBezTo>
                <a:cubicBezTo>
                  <a:pt x="30195" y="74042"/>
                  <a:pt x="30004" y="73546"/>
                  <a:pt x="29843" y="73051"/>
                </a:cubicBezTo>
                <a:cubicBezTo>
                  <a:pt x="29509" y="72061"/>
                  <a:pt x="29223" y="71060"/>
                  <a:pt x="28976" y="70051"/>
                </a:cubicBezTo>
                <a:cubicBezTo>
                  <a:pt x="28728" y="69041"/>
                  <a:pt x="28604" y="68012"/>
                  <a:pt x="28357" y="67012"/>
                </a:cubicBezTo>
                <a:cubicBezTo>
                  <a:pt x="27928" y="65326"/>
                  <a:pt x="28595" y="68336"/>
                  <a:pt x="28519" y="68270"/>
                </a:cubicBezTo>
                <a:cubicBezTo>
                  <a:pt x="28280" y="68031"/>
                  <a:pt x="28385" y="66574"/>
                  <a:pt x="28366" y="66222"/>
                </a:cubicBezTo>
                <a:cubicBezTo>
                  <a:pt x="28252" y="63983"/>
                  <a:pt x="28509" y="61802"/>
                  <a:pt x="28547" y="59573"/>
                </a:cubicBezTo>
                <a:cubicBezTo>
                  <a:pt x="28576" y="57849"/>
                  <a:pt x="28404" y="60916"/>
                  <a:pt x="28366" y="60831"/>
                </a:cubicBezTo>
                <a:cubicBezTo>
                  <a:pt x="28376" y="60316"/>
                  <a:pt x="28471" y="59802"/>
                  <a:pt x="28642" y="59316"/>
                </a:cubicBezTo>
                <a:cubicBezTo>
                  <a:pt x="28900" y="58135"/>
                  <a:pt x="29138" y="56963"/>
                  <a:pt x="29452" y="55801"/>
                </a:cubicBezTo>
                <a:cubicBezTo>
                  <a:pt x="29814" y="54468"/>
                  <a:pt x="30233" y="53153"/>
                  <a:pt x="30709" y="51858"/>
                </a:cubicBezTo>
                <a:cubicBezTo>
                  <a:pt x="30881" y="51372"/>
                  <a:pt x="31100" y="50896"/>
                  <a:pt x="31262" y="50401"/>
                </a:cubicBezTo>
                <a:cubicBezTo>
                  <a:pt x="31862" y="48610"/>
                  <a:pt x="30071" y="52572"/>
                  <a:pt x="31062" y="50953"/>
                </a:cubicBezTo>
                <a:cubicBezTo>
                  <a:pt x="32424" y="48724"/>
                  <a:pt x="33433" y="46314"/>
                  <a:pt x="34872" y="44124"/>
                </a:cubicBezTo>
                <a:cubicBezTo>
                  <a:pt x="35215" y="43600"/>
                  <a:pt x="37301" y="40695"/>
                  <a:pt x="36196" y="42162"/>
                </a:cubicBezTo>
                <a:cubicBezTo>
                  <a:pt x="35091" y="43619"/>
                  <a:pt x="37320" y="40857"/>
                  <a:pt x="37748" y="40390"/>
                </a:cubicBezTo>
                <a:cubicBezTo>
                  <a:pt x="39501" y="38437"/>
                  <a:pt x="41558" y="36828"/>
                  <a:pt x="43378" y="34961"/>
                </a:cubicBezTo>
                <a:cubicBezTo>
                  <a:pt x="44444" y="33856"/>
                  <a:pt x="42625" y="35504"/>
                  <a:pt x="42520" y="35589"/>
                </a:cubicBezTo>
                <a:cubicBezTo>
                  <a:pt x="43082" y="35180"/>
                  <a:pt x="43625" y="34770"/>
                  <a:pt x="44197" y="34370"/>
                </a:cubicBezTo>
                <a:cubicBezTo>
                  <a:pt x="45187" y="33694"/>
                  <a:pt x="46207" y="33046"/>
                  <a:pt x="47245" y="32437"/>
                </a:cubicBezTo>
                <a:cubicBezTo>
                  <a:pt x="48416" y="31751"/>
                  <a:pt x="49740" y="31236"/>
                  <a:pt x="50883" y="30513"/>
                </a:cubicBezTo>
                <a:cubicBezTo>
                  <a:pt x="52226" y="29655"/>
                  <a:pt x="49855" y="30884"/>
                  <a:pt x="49807" y="30913"/>
                </a:cubicBezTo>
                <a:cubicBezTo>
                  <a:pt x="50426" y="30608"/>
                  <a:pt x="51064" y="30360"/>
                  <a:pt x="51721" y="30179"/>
                </a:cubicBezTo>
                <a:cubicBezTo>
                  <a:pt x="52826" y="29789"/>
                  <a:pt x="57646" y="27712"/>
                  <a:pt x="58656" y="28360"/>
                </a:cubicBezTo>
                <a:cubicBezTo>
                  <a:pt x="58608" y="28331"/>
                  <a:pt x="54998" y="28655"/>
                  <a:pt x="57913" y="28465"/>
                </a:cubicBezTo>
                <a:cubicBezTo>
                  <a:pt x="58608" y="28426"/>
                  <a:pt x="59294" y="28360"/>
                  <a:pt x="59980" y="28322"/>
                </a:cubicBezTo>
                <a:cubicBezTo>
                  <a:pt x="61380" y="28265"/>
                  <a:pt x="62771" y="28303"/>
                  <a:pt x="64161" y="28379"/>
                </a:cubicBezTo>
                <a:cubicBezTo>
                  <a:pt x="72029" y="28322"/>
                  <a:pt x="78401" y="21959"/>
                  <a:pt x="78449" y="14091"/>
                </a:cubicBezTo>
                <a:cubicBezTo>
                  <a:pt x="78287" y="6271"/>
                  <a:pt x="71981" y="-34"/>
                  <a:pt x="64161" y="-1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手繪多邊形 43">
            <a:extLst>
              <a:ext uri="{FF2B5EF4-FFF2-40B4-BE49-F238E27FC236}">
                <a16:creationId xmlns:a16="http://schemas.microsoft.com/office/drawing/2014/main" id="{3F4C9F5E-5E96-5A50-71BC-1A8A740965D9}"/>
              </a:ext>
            </a:extLst>
          </p:cNvPr>
          <p:cNvSpPr/>
          <p:nvPr userDrawn="1"/>
        </p:nvSpPr>
        <p:spPr>
          <a:xfrm>
            <a:off x="3733466" y="1032174"/>
            <a:ext cx="121432" cy="121864"/>
          </a:xfrm>
          <a:custGeom>
            <a:avLst/>
            <a:gdLst>
              <a:gd name="connsiteX0" fmla="*/ 64161 w 121432"/>
              <a:gd name="connsiteY0" fmla="*/ -196 h 121864"/>
              <a:gd name="connsiteX1" fmla="*/ 5744 w 121432"/>
              <a:gd name="connsiteY1" fmla="*/ 37951 h 121864"/>
              <a:gd name="connsiteX2" fmla="*/ 18841 w 121432"/>
              <a:gd name="connsiteY2" fmla="*/ 105541 h 121864"/>
              <a:gd name="connsiteX3" fmla="*/ 82925 w 121432"/>
              <a:gd name="connsiteY3" fmla="*/ 118562 h 121864"/>
              <a:gd name="connsiteX4" fmla="*/ 121254 w 121432"/>
              <a:gd name="connsiteY4" fmla="*/ 64812 h 121864"/>
              <a:gd name="connsiteX5" fmla="*/ 81449 w 121432"/>
              <a:gd name="connsiteY5" fmla="*/ 3195 h 121864"/>
              <a:gd name="connsiteX6" fmla="*/ 63875 w 121432"/>
              <a:gd name="connsiteY6" fmla="*/ 13177 h 121864"/>
              <a:gd name="connsiteX7" fmla="*/ 73858 w 121432"/>
              <a:gd name="connsiteY7" fmla="*/ 30751 h 121864"/>
              <a:gd name="connsiteX8" fmla="*/ 73905 w 121432"/>
              <a:gd name="connsiteY8" fmla="*/ 30798 h 121864"/>
              <a:gd name="connsiteX9" fmla="*/ 76772 w 121432"/>
              <a:gd name="connsiteY9" fmla="*/ 32341 h 121864"/>
              <a:gd name="connsiteX10" fmla="*/ 79115 w 121432"/>
              <a:gd name="connsiteY10" fmla="*/ 33837 h 121864"/>
              <a:gd name="connsiteX11" fmla="*/ 79515 w 121432"/>
              <a:gd name="connsiteY11" fmla="*/ 34122 h 121864"/>
              <a:gd name="connsiteX12" fmla="*/ 83802 w 121432"/>
              <a:gd name="connsiteY12" fmla="*/ 38304 h 121864"/>
              <a:gd name="connsiteX13" fmla="*/ 84754 w 121432"/>
              <a:gd name="connsiteY13" fmla="*/ 39342 h 121864"/>
              <a:gd name="connsiteX14" fmla="*/ 84754 w 121432"/>
              <a:gd name="connsiteY14" fmla="*/ 39380 h 121864"/>
              <a:gd name="connsiteX15" fmla="*/ 85811 w 121432"/>
              <a:gd name="connsiteY15" fmla="*/ 40904 h 121864"/>
              <a:gd name="connsiteX16" fmla="*/ 88840 w 121432"/>
              <a:gd name="connsiteY16" fmla="*/ 46143 h 121864"/>
              <a:gd name="connsiteX17" fmla="*/ 89460 w 121432"/>
              <a:gd name="connsiteY17" fmla="*/ 47410 h 121864"/>
              <a:gd name="connsiteX18" fmla="*/ 89498 w 121432"/>
              <a:gd name="connsiteY18" fmla="*/ 47419 h 121864"/>
              <a:gd name="connsiteX19" fmla="*/ 89488 w 121432"/>
              <a:gd name="connsiteY19" fmla="*/ 47448 h 121864"/>
              <a:gd name="connsiteX20" fmla="*/ 90136 w 121432"/>
              <a:gd name="connsiteY20" fmla="*/ 49210 h 121864"/>
              <a:gd name="connsiteX21" fmla="*/ 91822 w 121432"/>
              <a:gd name="connsiteY21" fmla="*/ 55087 h 121864"/>
              <a:gd name="connsiteX22" fmla="*/ 92384 w 121432"/>
              <a:gd name="connsiteY22" fmla="*/ 57859 h 121864"/>
              <a:gd name="connsiteX23" fmla="*/ 92441 w 121432"/>
              <a:gd name="connsiteY23" fmla="*/ 58259 h 121864"/>
              <a:gd name="connsiteX24" fmla="*/ 92688 w 121432"/>
              <a:gd name="connsiteY24" fmla="*/ 64345 h 121864"/>
              <a:gd name="connsiteX25" fmla="*/ 92565 w 121432"/>
              <a:gd name="connsiteY25" fmla="*/ 67146 h 121864"/>
              <a:gd name="connsiteX26" fmla="*/ 92450 w 121432"/>
              <a:gd name="connsiteY26" fmla="*/ 68546 h 121864"/>
              <a:gd name="connsiteX27" fmla="*/ 92612 w 121432"/>
              <a:gd name="connsiteY27" fmla="*/ 67517 h 121864"/>
              <a:gd name="connsiteX28" fmla="*/ 91317 w 121432"/>
              <a:gd name="connsiteY28" fmla="*/ 73394 h 121864"/>
              <a:gd name="connsiteX29" fmla="*/ 90469 w 121432"/>
              <a:gd name="connsiteY29" fmla="*/ 76023 h 121864"/>
              <a:gd name="connsiteX30" fmla="*/ 90345 w 121432"/>
              <a:gd name="connsiteY30" fmla="*/ 76452 h 121864"/>
              <a:gd name="connsiteX31" fmla="*/ 87431 w 121432"/>
              <a:gd name="connsiteY31" fmla="*/ 81690 h 121864"/>
              <a:gd name="connsiteX32" fmla="*/ 86640 w 121432"/>
              <a:gd name="connsiteY32" fmla="*/ 82881 h 121864"/>
              <a:gd name="connsiteX33" fmla="*/ 85316 w 121432"/>
              <a:gd name="connsiteY33" fmla="*/ 84281 h 121864"/>
              <a:gd name="connsiteX34" fmla="*/ 83297 w 121432"/>
              <a:gd name="connsiteY34" fmla="*/ 86272 h 121864"/>
              <a:gd name="connsiteX35" fmla="*/ 81878 w 121432"/>
              <a:gd name="connsiteY35" fmla="*/ 87501 h 121864"/>
              <a:gd name="connsiteX36" fmla="*/ 82925 w 121432"/>
              <a:gd name="connsiteY36" fmla="*/ 86701 h 121864"/>
              <a:gd name="connsiteX37" fmla="*/ 77829 w 121432"/>
              <a:gd name="connsiteY37" fmla="*/ 89882 h 121864"/>
              <a:gd name="connsiteX38" fmla="*/ 75343 w 121432"/>
              <a:gd name="connsiteY38" fmla="*/ 91092 h 121864"/>
              <a:gd name="connsiteX39" fmla="*/ 76201 w 121432"/>
              <a:gd name="connsiteY39" fmla="*/ 90691 h 121864"/>
              <a:gd name="connsiteX40" fmla="*/ 74896 w 121432"/>
              <a:gd name="connsiteY40" fmla="*/ 91158 h 121864"/>
              <a:gd name="connsiteX41" fmla="*/ 69095 w 121432"/>
              <a:gd name="connsiteY41" fmla="*/ 92701 h 121864"/>
              <a:gd name="connsiteX42" fmla="*/ 67723 w 121432"/>
              <a:gd name="connsiteY42" fmla="*/ 92949 h 121864"/>
              <a:gd name="connsiteX43" fmla="*/ 69219 w 121432"/>
              <a:gd name="connsiteY43" fmla="*/ 92777 h 121864"/>
              <a:gd name="connsiteX44" fmla="*/ 65971 w 121432"/>
              <a:gd name="connsiteY44" fmla="*/ 93063 h 121864"/>
              <a:gd name="connsiteX45" fmla="*/ 59884 w 121432"/>
              <a:gd name="connsiteY45" fmla="*/ 93063 h 121864"/>
              <a:gd name="connsiteX46" fmla="*/ 58475 w 121432"/>
              <a:gd name="connsiteY46" fmla="*/ 92958 h 121864"/>
              <a:gd name="connsiteX47" fmla="*/ 58037 w 121432"/>
              <a:gd name="connsiteY47" fmla="*/ 92968 h 121864"/>
              <a:gd name="connsiteX48" fmla="*/ 58075 w 121432"/>
              <a:gd name="connsiteY48" fmla="*/ 92958 h 121864"/>
              <a:gd name="connsiteX49" fmla="*/ 56684 w 121432"/>
              <a:gd name="connsiteY49" fmla="*/ 92720 h 121864"/>
              <a:gd name="connsiteX50" fmla="*/ 50740 w 121432"/>
              <a:gd name="connsiteY50" fmla="*/ 91263 h 121864"/>
              <a:gd name="connsiteX51" fmla="*/ 47616 w 121432"/>
              <a:gd name="connsiteY51" fmla="*/ 90206 h 121864"/>
              <a:gd name="connsiteX52" fmla="*/ 46302 w 121432"/>
              <a:gd name="connsiteY52" fmla="*/ 89701 h 121864"/>
              <a:gd name="connsiteX53" fmla="*/ 47569 w 121432"/>
              <a:gd name="connsiteY53" fmla="*/ 90215 h 121864"/>
              <a:gd name="connsiteX54" fmla="*/ 42187 w 121432"/>
              <a:gd name="connsiteY54" fmla="*/ 87396 h 121864"/>
              <a:gd name="connsiteX55" fmla="*/ 39463 w 121432"/>
              <a:gd name="connsiteY55" fmla="*/ 85624 h 121864"/>
              <a:gd name="connsiteX56" fmla="*/ 38329 w 121432"/>
              <a:gd name="connsiteY56" fmla="*/ 84814 h 121864"/>
              <a:gd name="connsiteX57" fmla="*/ 39406 w 121432"/>
              <a:gd name="connsiteY57" fmla="*/ 85624 h 121864"/>
              <a:gd name="connsiteX58" fmla="*/ 35024 w 121432"/>
              <a:gd name="connsiteY58" fmla="*/ 81538 h 121864"/>
              <a:gd name="connsiteX59" fmla="*/ 34100 w 121432"/>
              <a:gd name="connsiteY59" fmla="*/ 80509 h 121864"/>
              <a:gd name="connsiteX60" fmla="*/ 33795 w 121432"/>
              <a:gd name="connsiteY60" fmla="*/ 80166 h 121864"/>
              <a:gd name="connsiteX61" fmla="*/ 33757 w 121432"/>
              <a:gd name="connsiteY61" fmla="*/ 80176 h 121864"/>
              <a:gd name="connsiteX62" fmla="*/ 33757 w 121432"/>
              <a:gd name="connsiteY62" fmla="*/ 80147 h 121864"/>
              <a:gd name="connsiteX63" fmla="*/ 32976 w 121432"/>
              <a:gd name="connsiteY63" fmla="*/ 79004 h 121864"/>
              <a:gd name="connsiteX64" fmla="*/ 30024 w 121432"/>
              <a:gd name="connsiteY64" fmla="*/ 73737 h 121864"/>
              <a:gd name="connsiteX65" fmla="*/ 30366 w 121432"/>
              <a:gd name="connsiteY65" fmla="*/ 74537 h 121864"/>
              <a:gd name="connsiteX66" fmla="*/ 29843 w 121432"/>
              <a:gd name="connsiteY66" fmla="*/ 73051 h 121864"/>
              <a:gd name="connsiteX67" fmla="*/ 28976 w 121432"/>
              <a:gd name="connsiteY67" fmla="*/ 70051 h 121864"/>
              <a:gd name="connsiteX68" fmla="*/ 28357 w 121432"/>
              <a:gd name="connsiteY68" fmla="*/ 67012 h 121864"/>
              <a:gd name="connsiteX69" fmla="*/ 28519 w 121432"/>
              <a:gd name="connsiteY69" fmla="*/ 68270 h 121864"/>
              <a:gd name="connsiteX70" fmla="*/ 28366 w 121432"/>
              <a:gd name="connsiteY70" fmla="*/ 66222 h 121864"/>
              <a:gd name="connsiteX71" fmla="*/ 28547 w 121432"/>
              <a:gd name="connsiteY71" fmla="*/ 59573 h 121864"/>
              <a:gd name="connsiteX72" fmla="*/ 28366 w 121432"/>
              <a:gd name="connsiteY72" fmla="*/ 60831 h 121864"/>
              <a:gd name="connsiteX73" fmla="*/ 28642 w 121432"/>
              <a:gd name="connsiteY73" fmla="*/ 59316 h 121864"/>
              <a:gd name="connsiteX74" fmla="*/ 29452 w 121432"/>
              <a:gd name="connsiteY74" fmla="*/ 55801 h 121864"/>
              <a:gd name="connsiteX75" fmla="*/ 30709 w 121432"/>
              <a:gd name="connsiteY75" fmla="*/ 51858 h 121864"/>
              <a:gd name="connsiteX76" fmla="*/ 31262 w 121432"/>
              <a:gd name="connsiteY76" fmla="*/ 50401 h 121864"/>
              <a:gd name="connsiteX77" fmla="*/ 31062 w 121432"/>
              <a:gd name="connsiteY77" fmla="*/ 50953 h 121864"/>
              <a:gd name="connsiteX78" fmla="*/ 34872 w 121432"/>
              <a:gd name="connsiteY78" fmla="*/ 44124 h 121864"/>
              <a:gd name="connsiteX79" fmla="*/ 36196 w 121432"/>
              <a:gd name="connsiteY79" fmla="*/ 42162 h 121864"/>
              <a:gd name="connsiteX80" fmla="*/ 37748 w 121432"/>
              <a:gd name="connsiteY80" fmla="*/ 40390 h 121864"/>
              <a:gd name="connsiteX81" fmla="*/ 43378 w 121432"/>
              <a:gd name="connsiteY81" fmla="*/ 34961 h 121864"/>
              <a:gd name="connsiteX82" fmla="*/ 42520 w 121432"/>
              <a:gd name="connsiteY82" fmla="*/ 35589 h 121864"/>
              <a:gd name="connsiteX83" fmla="*/ 44197 w 121432"/>
              <a:gd name="connsiteY83" fmla="*/ 34370 h 121864"/>
              <a:gd name="connsiteX84" fmla="*/ 47245 w 121432"/>
              <a:gd name="connsiteY84" fmla="*/ 32437 h 121864"/>
              <a:gd name="connsiteX85" fmla="*/ 50883 w 121432"/>
              <a:gd name="connsiteY85" fmla="*/ 30513 h 121864"/>
              <a:gd name="connsiteX86" fmla="*/ 49807 w 121432"/>
              <a:gd name="connsiteY86" fmla="*/ 30913 h 121864"/>
              <a:gd name="connsiteX87" fmla="*/ 51721 w 121432"/>
              <a:gd name="connsiteY87" fmla="*/ 30179 h 121864"/>
              <a:gd name="connsiteX88" fmla="*/ 58656 w 121432"/>
              <a:gd name="connsiteY88" fmla="*/ 28360 h 121864"/>
              <a:gd name="connsiteX89" fmla="*/ 57913 w 121432"/>
              <a:gd name="connsiteY89" fmla="*/ 28465 h 121864"/>
              <a:gd name="connsiteX90" fmla="*/ 59980 w 121432"/>
              <a:gd name="connsiteY90" fmla="*/ 28322 h 121864"/>
              <a:gd name="connsiteX91" fmla="*/ 64161 w 121432"/>
              <a:gd name="connsiteY91" fmla="*/ 28379 h 121864"/>
              <a:gd name="connsiteX92" fmla="*/ 78449 w 121432"/>
              <a:gd name="connsiteY92" fmla="*/ 14091 h 121864"/>
              <a:gd name="connsiteX93" fmla="*/ 64161 w 121432"/>
              <a:gd name="connsiteY93" fmla="*/ -196 h 12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21432" h="121864">
                <a:moveTo>
                  <a:pt x="64161" y="-196"/>
                </a:moveTo>
                <a:cubicBezTo>
                  <a:pt x="38796" y="-358"/>
                  <a:pt x="15793" y="14663"/>
                  <a:pt x="5744" y="37951"/>
                </a:cubicBezTo>
                <a:cubicBezTo>
                  <a:pt x="-5562" y="60869"/>
                  <a:pt x="-209" y="88510"/>
                  <a:pt x="18841" y="105541"/>
                </a:cubicBezTo>
                <a:cubicBezTo>
                  <a:pt x="36548" y="120610"/>
                  <a:pt x="60751" y="125524"/>
                  <a:pt x="82925" y="118562"/>
                </a:cubicBezTo>
                <a:cubicBezTo>
                  <a:pt x="105804" y="110570"/>
                  <a:pt x="121159" y="89044"/>
                  <a:pt x="121254" y="64812"/>
                </a:cubicBezTo>
                <a:cubicBezTo>
                  <a:pt x="122273" y="37951"/>
                  <a:pt x="106366" y="13320"/>
                  <a:pt x="81449" y="3195"/>
                </a:cubicBezTo>
                <a:cubicBezTo>
                  <a:pt x="73848" y="1128"/>
                  <a:pt x="65999" y="5586"/>
                  <a:pt x="63875" y="13177"/>
                </a:cubicBezTo>
                <a:cubicBezTo>
                  <a:pt x="62008" y="20759"/>
                  <a:pt x="66390" y="28474"/>
                  <a:pt x="73858" y="30751"/>
                </a:cubicBezTo>
                <a:cubicBezTo>
                  <a:pt x="76344" y="31713"/>
                  <a:pt x="71581" y="29531"/>
                  <a:pt x="73905" y="30798"/>
                </a:cubicBezTo>
                <a:cubicBezTo>
                  <a:pt x="74858" y="31313"/>
                  <a:pt x="75839" y="31789"/>
                  <a:pt x="76772" y="32341"/>
                </a:cubicBezTo>
                <a:cubicBezTo>
                  <a:pt x="77572" y="32817"/>
                  <a:pt x="78334" y="33332"/>
                  <a:pt x="79115" y="33837"/>
                </a:cubicBezTo>
                <a:cubicBezTo>
                  <a:pt x="81782" y="35580"/>
                  <a:pt x="77810" y="32560"/>
                  <a:pt x="79515" y="34122"/>
                </a:cubicBezTo>
                <a:cubicBezTo>
                  <a:pt x="80992" y="35484"/>
                  <a:pt x="82459" y="36809"/>
                  <a:pt x="83802" y="38304"/>
                </a:cubicBezTo>
                <a:cubicBezTo>
                  <a:pt x="84307" y="38875"/>
                  <a:pt x="86297" y="40447"/>
                  <a:pt x="84754" y="39342"/>
                </a:cubicBezTo>
                <a:cubicBezTo>
                  <a:pt x="83573" y="38504"/>
                  <a:pt x="84297" y="38704"/>
                  <a:pt x="84754" y="39380"/>
                </a:cubicBezTo>
                <a:cubicBezTo>
                  <a:pt x="85097" y="39895"/>
                  <a:pt x="85469" y="40390"/>
                  <a:pt x="85811" y="40904"/>
                </a:cubicBezTo>
                <a:cubicBezTo>
                  <a:pt x="86926" y="42590"/>
                  <a:pt x="87936" y="44343"/>
                  <a:pt x="88840" y="46143"/>
                </a:cubicBezTo>
                <a:cubicBezTo>
                  <a:pt x="89050" y="46562"/>
                  <a:pt x="89240" y="46991"/>
                  <a:pt x="89460" y="47410"/>
                </a:cubicBezTo>
                <a:cubicBezTo>
                  <a:pt x="89860" y="48191"/>
                  <a:pt x="90431" y="48391"/>
                  <a:pt x="89498" y="47419"/>
                </a:cubicBezTo>
                <a:cubicBezTo>
                  <a:pt x="88593" y="46486"/>
                  <a:pt x="89164" y="46543"/>
                  <a:pt x="89488" y="47448"/>
                </a:cubicBezTo>
                <a:cubicBezTo>
                  <a:pt x="89698" y="48039"/>
                  <a:pt x="89936" y="48620"/>
                  <a:pt x="90136" y="49210"/>
                </a:cubicBezTo>
                <a:cubicBezTo>
                  <a:pt x="90812" y="51134"/>
                  <a:pt x="91374" y="53096"/>
                  <a:pt x="91822" y="55087"/>
                </a:cubicBezTo>
                <a:cubicBezTo>
                  <a:pt x="92031" y="56011"/>
                  <a:pt x="92203" y="56935"/>
                  <a:pt x="92384" y="57859"/>
                </a:cubicBezTo>
                <a:cubicBezTo>
                  <a:pt x="93022" y="61135"/>
                  <a:pt x="92288" y="55820"/>
                  <a:pt x="92441" y="58259"/>
                </a:cubicBezTo>
                <a:cubicBezTo>
                  <a:pt x="92574" y="60288"/>
                  <a:pt x="92717" y="62307"/>
                  <a:pt x="92688" y="64345"/>
                </a:cubicBezTo>
                <a:cubicBezTo>
                  <a:pt x="92669" y="65279"/>
                  <a:pt x="92631" y="66212"/>
                  <a:pt x="92565" y="67146"/>
                </a:cubicBezTo>
                <a:cubicBezTo>
                  <a:pt x="92527" y="67612"/>
                  <a:pt x="92479" y="68079"/>
                  <a:pt x="92450" y="68546"/>
                </a:cubicBezTo>
                <a:cubicBezTo>
                  <a:pt x="92298" y="70784"/>
                  <a:pt x="92298" y="67727"/>
                  <a:pt x="92612" y="67517"/>
                </a:cubicBezTo>
                <a:cubicBezTo>
                  <a:pt x="91955" y="69422"/>
                  <a:pt x="91526" y="71394"/>
                  <a:pt x="91317" y="73394"/>
                </a:cubicBezTo>
                <a:cubicBezTo>
                  <a:pt x="91060" y="74280"/>
                  <a:pt x="90755" y="75147"/>
                  <a:pt x="90469" y="76023"/>
                </a:cubicBezTo>
                <a:cubicBezTo>
                  <a:pt x="89479" y="79090"/>
                  <a:pt x="91403" y="74356"/>
                  <a:pt x="90345" y="76452"/>
                </a:cubicBezTo>
                <a:cubicBezTo>
                  <a:pt x="89479" y="78252"/>
                  <a:pt x="88497" y="79995"/>
                  <a:pt x="87431" y="81690"/>
                </a:cubicBezTo>
                <a:cubicBezTo>
                  <a:pt x="86964" y="82395"/>
                  <a:pt x="85202" y="83995"/>
                  <a:pt x="86640" y="82881"/>
                </a:cubicBezTo>
                <a:cubicBezTo>
                  <a:pt x="88202" y="81671"/>
                  <a:pt x="85821" y="83748"/>
                  <a:pt x="85316" y="84281"/>
                </a:cubicBezTo>
                <a:cubicBezTo>
                  <a:pt x="84668" y="84967"/>
                  <a:pt x="83992" y="85634"/>
                  <a:pt x="83297" y="86272"/>
                </a:cubicBezTo>
                <a:cubicBezTo>
                  <a:pt x="82840" y="86710"/>
                  <a:pt x="82373" y="87120"/>
                  <a:pt x="81878" y="87501"/>
                </a:cubicBezTo>
                <a:cubicBezTo>
                  <a:pt x="81782" y="87462"/>
                  <a:pt x="84259" y="85853"/>
                  <a:pt x="82925" y="86701"/>
                </a:cubicBezTo>
                <a:cubicBezTo>
                  <a:pt x="81230" y="87786"/>
                  <a:pt x="79620" y="88939"/>
                  <a:pt x="77829" y="89882"/>
                </a:cubicBezTo>
                <a:cubicBezTo>
                  <a:pt x="77620" y="89996"/>
                  <a:pt x="75334" y="91053"/>
                  <a:pt x="75343" y="91092"/>
                </a:cubicBezTo>
                <a:cubicBezTo>
                  <a:pt x="75248" y="90701"/>
                  <a:pt x="78287" y="90025"/>
                  <a:pt x="76201" y="90691"/>
                </a:cubicBezTo>
                <a:cubicBezTo>
                  <a:pt x="75763" y="90834"/>
                  <a:pt x="75334" y="91006"/>
                  <a:pt x="74896" y="91158"/>
                </a:cubicBezTo>
                <a:cubicBezTo>
                  <a:pt x="73000" y="91796"/>
                  <a:pt x="71057" y="92311"/>
                  <a:pt x="69095" y="92701"/>
                </a:cubicBezTo>
                <a:cubicBezTo>
                  <a:pt x="68638" y="92787"/>
                  <a:pt x="68162" y="92835"/>
                  <a:pt x="67723" y="92949"/>
                </a:cubicBezTo>
                <a:cubicBezTo>
                  <a:pt x="66247" y="93330"/>
                  <a:pt x="69133" y="92730"/>
                  <a:pt x="69219" y="92777"/>
                </a:cubicBezTo>
                <a:cubicBezTo>
                  <a:pt x="68133" y="92730"/>
                  <a:pt x="67038" y="92825"/>
                  <a:pt x="65971" y="93063"/>
                </a:cubicBezTo>
                <a:cubicBezTo>
                  <a:pt x="63942" y="93177"/>
                  <a:pt x="61913" y="93177"/>
                  <a:pt x="59884" y="93063"/>
                </a:cubicBezTo>
                <a:cubicBezTo>
                  <a:pt x="59418" y="93035"/>
                  <a:pt x="58941" y="92987"/>
                  <a:pt x="58475" y="92958"/>
                </a:cubicBezTo>
                <a:cubicBezTo>
                  <a:pt x="57389" y="92901"/>
                  <a:pt x="56589" y="92120"/>
                  <a:pt x="58037" y="92968"/>
                </a:cubicBezTo>
                <a:cubicBezTo>
                  <a:pt x="59161" y="93625"/>
                  <a:pt x="59065" y="93149"/>
                  <a:pt x="58075" y="92958"/>
                </a:cubicBezTo>
                <a:cubicBezTo>
                  <a:pt x="57608" y="92873"/>
                  <a:pt x="57141" y="92806"/>
                  <a:pt x="56684" y="92720"/>
                </a:cubicBezTo>
                <a:cubicBezTo>
                  <a:pt x="54674" y="92339"/>
                  <a:pt x="52693" y="91853"/>
                  <a:pt x="50740" y="91263"/>
                </a:cubicBezTo>
                <a:cubicBezTo>
                  <a:pt x="49683" y="90939"/>
                  <a:pt x="48654" y="90568"/>
                  <a:pt x="47616" y="90206"/>
                </a:cubicBezTo>
                <a:cubicBezTo>
                  <a:pt x="47169" y="90072"/>
                  <a:pt x="46730" y="89910"/>
                  <a:pt x="46302" y="89701"/>
                </a:cubicBezTo>
                <a:cubicBezTo>
                  <a:pt x="46302" y="89587"/>
                  <a:pt x="48978" y="90977"/>
                  <a:pt x="47569" y="90215"/>
                </a:cubicBezTo>
                <a:cubicBezTo>
                  <a:pt x="45778" y="89253"/>
                  <a:pt x="43930" y="88453"/>
                  <a:pt x="42187" y="87396"/>
                </a:cubicBezTo>
                <a:cubicBezTo>
                  <a:pt x="41263" y="86834"/>
                  <a:pt x="40368" y="86224"/>
                  <a:pt x="39463" y="85624"/>
                </a:cubicBezTo>
                <a:cubicBezTo>
                  <a:pt x="39063" y="85386"/>
                  <a:pt x="38691" y="85119"/>
                  <a:pt x="38329" y="84814"/>
                </a:cubicBezTo>
                <a:cubicBezTo>
                  <a:pt x="38368" y="84700"/>
                  <a:pt x="40549" y="86720"/>
                  <a:pt x="39406" y="85624"/>
                </a:cubicBezTo>
                <a:cubicBezTo>
                  <a:pt x="37948" y="84243"/>
                  <a:pt x="36396" y="83005"/>
                  <a:pt x="35024" y="81538"/>
                </a:cubicBezTo>
                <a:cubicBezTo>
                  <a:pt x="34710" y="81195"/>
                  <a:pt x="34415" y="80843"/>
                  <a:pt x="34100" y="80509"/>
                </a:cubicBezTo>
                <a:lnTo>
                  <a:pt x="33795" y="80166"/>
                </a:lnTo>
                <a:cubicBezTo>
                  <a:pt x="33024" y="79214"/>
                  <a:pt x="33005" y="79223"/>
                  <a:pt x="33757" y="80176"/>
                </a:cubicBezTo>
                <a:cubicBezTo>
                  <a:pt x="34510" y="80395"/>
                  <a:pt x="34472" y="81233"/>
                  <a:pt x="33757" y="80147"/>
                </a:cubicBezTo>
                <a:cubicBezTo>
                  <a:pt x="33500" y="79766"/>
                  <a:pt x="33234" y="79395"/>
                  <a:pt x="32976" y="79004"/>
                </a:cubicBezTo>
                <a:cubicBezTo>
                  <a:pt x="31814" y="77356"/>
                  <a:pt x="30824" y="75585"/>
                  <a:pt x="30024" y="73737"/>
                </a:cubicBezTo>
                <a:cubicBezTo>
                  <a:pt x="30090" y="73680"/>
                  <a:pt x="31262" y="77176"/>
                  <a:pt x="30366" y="74537"/>
                </a:cubicBezTo>
                <a:cubicBezTo>
                  <a:pt x="30195" y="74042"/>
                  <a:pt x="30004" y="73546"/>
                  <a:pt x="29843" y="73051"/>
                </a:cubicBezTo>
                <a:cubicBezTo>
                  <a:pt x="29509" y="72061"/>
                  <a:pt x="29223" y="71060"/>
                  <a:pt x="28976" y="70051"/>
                </a:cubicBezTo>
                <a:cubicBezTo>
                  <a:pt x="28728" y="69041"/>
                  <a:pt x="28604" y="68012"/>
                  <a:pt x="28357" y="67012"/>
                </a:cubicBezTo>
                <a:cubicBezTo>
                  <a:pt x="27928" y="65326"/>
                  <a:pt x="28595" y="68336"/>
                  <a:pt x="28519" y="68270"/>
                </a:cubicBezTo>
                <a:cubicBezTo>
                  <a:pt x="28280" y="68031"/>
                  <a:pt x="28385" y="66574"/>
                  <a:pt x="28366" y="66222"/>
                </a:cubicBezTo>
                <a:cubicBezTo>
                  <a:pt x="28252" y="63983"/>
                  <a:pt x="28509" y="61802"/>
                  <a:pt x="28547" y="59573"/>
                </a:cubicBezTo>
                <a:cubicBezTo>
                  <a:pt x="28576" y="57849"/>
                  <a:pt x="28404" y="60916"/>
                  <a:pt x="28366" y="60831"/>
                </a:cubicBezTo>
                <a:cubicBezTo>
                  <a:pt x="28376" y="60316"/>
                  <a:pt x="28471" y="59802"/>
                  <a:pt x="28642" y="59316"/>
                </a:cubicBezTo>
                <a:cubicBezTo>
                  <a:pt x="28900" y="58135"/>
                  <a:pt x="29138" y="56963"/>
                  <a:pt x="29452" y="55801"/>
                </a:cubicBezTo>
                <a:cubicBezTo>
                  <a:pt x="29814" y="54468"/>
                  <a:pt x="30233" y="53153"/>
                  <a:pt x="30709" y="51858"/>
                </a:cubicBezTo>
                <a:cubicBezTo>
                  <a:pt x="30881" y="51372"/>
                  <a:pt x="31100" y="50896"/>
                  <a:pt x="31262" y="50401"/>
                </a:cubicBezTo>
                <a:cubicBezTo>
                  <a:pt x="31862" y="48610"/>
                  <a:pt x="30071" y="52572"/>
                  <a:pt x="31062" y="50953"/>
                </a:cubicBezTo>
                <a:cubicBezTo>
                  <a:pt x="32424" y="48724"/>
                  <a:pt x="33433" y="46314"/>
                  <a:pt x="34872" y="44124"/>
                </a:cubicBezTo>
                <a:cubicBezTo>
                  <a:pt x="35215" y="43600"/>
                  <a:pt x="37301" y="40695"/>
                  <a:pt x="36196" y="42162"/>
                </a:cubicBezTo>
                <a:cubicBezTo>
                  <a:pt x="35091" y="43619"/>
                  <a:pt x="37320" y="40857"/>
                  <a:pt x="37748" y="40390"/>
                </a:cubicBezTo>
                <a:cubicBezTo>
                  <a:pt x="39501" y="38437"/>
                  <a:pt x="41558" y="36828"/>
                  <a:pt x="43378" y="34961"/>
                </a:cubicBezTo>
                <a:cubicBezTo>
                  <a:pt x="44444" y="33856"/>
                  <a:pt x="42625" y="35504"/>
                  <a:pt x="42520" y="35589"/>
                </a:cubicBezTo>
                <a:cubicBezTo>
                  <a:pt x="43082" y="35180"/>
                  <a:pt x="43625" y="34770"/>
                  <a:pt x="44197" y="34370"/>
                </a:cubicBezTo>
                <a:cubicBezTo>
                  <a:pt x="45187" y="33694"/>
                  <a:pt x="46207" y="33046"/>
                  <a:pt x="47245" y="32437"/>
                </a:cubicBezTo>
                <a:cubicBezTo>
                  <a:pt x="48416" y="31751"/>
                  <a:pt x="49740" y="31236"/>
                  <a:pt x="50883" y="30513"/>
                </a:cubicBezTo>
                <a:cubicBezTo>
                  <a:pt x="52226" y="29655"/>
                  <a:pt x="49855" y="30884"/>
                  <a:pt x="49807" y="30913"/>
                </a:cubicBezTo>
                <a:cubicBezTo>
                  <a:pt x="50426" y="30608"/>
                  <a:pt x="51064" y="30360"/>
                  <a:pt x="51721" y="30179"/>
                </a:cubicBezTo>
                <a:cubicBezTo>
                  <a:pt x="52826" y="29789"/>
                  <a:pt x="57646" y="27712"/>
                  <a:pt x="58656" y="28360"/>
                </a:cubicBezTo>
                <a:cubicBezTo>
                  <a:pt x="58608" y="28331"/>
                  <a:pt x="54998" y="28655"/>
                  <a:pt x="57913" y="28465"/>
                </a:cubicBezTo>
                <a:cubicBezTo>
                  <a:pt x="58608" y="28426"/>
                  <a:pt x="59294" y="28360"/>
                  <a:pt x="59980" y="28322"/>
                </a:cubicBezTo>
                <a:cubicBezTo>
                  <a:pt x="61380" y="28265"/>
                  <a:pt x="62771" y="28303"/>
                  <a:pt x="64161" y="28379"/>
                </a:cubicBezTo>
                <a:cubicBezTo>
                  <a:pt x="72029" y="28322"/>
                  <a:pt x="78401" y="21959"/>
                  <a:pt x="78449" y="14091"/>
                </a:cubicBezTo>
                <a:cubicBezTo>
                  <a:pt x="78287" y="6271"/>
                  <a:pt x="71981" y="-34"/>
                  <a:pt x="64161" y="-1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714619E8-4F38-1733-593D-567EB6F71BFC}"/>
              </a:ext>
            </a:extLst>
          </p:cNvPr>
          <p:cNvSpPr/>
          <p:nvPr userDrawn="1"/>
        </p:nvSpPr>
        <p:spPr>
          <a:xfrm>
            <a:off x="689389" y="501651"/>
            <a:ext cx="519559" cy="63796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版面配置區 24">
            <a:extLst>
              <a:ext uri="{FF2B5EF4-FFF2-40B4-BE49-F238E27FC236}">
                <a16:creationId xmlns:a16="http://schemas.microsoft.com/office/drawing/2014/main" id="{EB42B198-AB52-D415-1B91-549558C7A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6383" y="1379894"/>
            <a:ext cx="3078025" cy="23914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6600" b="1">
                <a:ln w="19050">
                  <a:solidFill>
                    <a:schemeClr val="accent4"/>
                  </a:solidFill>
                </a:ln>
                <a:noFill/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字版面配置區 23">
            <a:extLst>
              <a:ext uri="{FF2B5EF4-FFF2-40B4-BE49-F238E27FC236}">
                <a16:creationId xmlns:a16="http://schemas.microsoft.com/office/drawing/2014/main" id="{5F2F5753-BB90-18A0-8228-9B372DBDD3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56987" y="1422019"/>
            <a:ext cx="3078025" cy="23914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6600" b="1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8CEF45F-6CB7-A4EB-93CF-C5BF84C08F13}"/>
              </a:ext>
            </a:extLst>
          </p:cNvPr>
          <p:cNvGrpSpPr/>
          <p:nvPr userDrawn="1"/>
        </p:nvGrpSpPr>
        <p:grpSpPr>
          <a:xfrm flipV="1">
            <a:off x="6839996" y="4770083"/>
            <a:ext cx="5352004" cy="2087917"/>
            <a:chOff x="6858626" y="-9235"/>
            <a:chExt cx="5352004" cy="2087917"/>
          </a:xfrm>
        </p:grpSpPr>
        <p:sp>
          <p:nvSpPr>
            <p:cNvPr id="5" name="手繪多邊形 4">
              <a:extLst>
                <a:ext uri="{FF2B5EF4-FFF2-40B4-BE49-F238E27FC236}">
                  <a16:creationId xmlns:a16="http://schemas.microsoft.com/office/drawing/2014/main" id="{1406D6F9-0B91-CDE6-3513-A4D33C6BD020}"/>
                </a:ext>
              </a:extLst>
            </p:cNvPr>
            <p:cNvSpPr/>
            <p:nvPr userDrawn="1"/>
          </p:nvSpPr>
          <p:spPr>
            <a:xfrm>
              <a:off x="7000264" y="-9235"/>
              <a:ext cx="5210366" cy="1744796"/>
            </a:xfrm>
            <a:custGeom>
              <a:avLst/>
              <a:gdLst>
                <a:gd name="connsiteX0" fmla="*/ 8867 w 5210366"/>
                <a:gd name="connsiteY0" fmla="*/ 0 h 1987274"/>
                <a:gd name="connsiteX1" fmla="*/ 5210366 w 5210366"/>
                <a:gd name="connsiteY1" fmla="*/ 0 h 1987274"/>
                <a:gd name="connsiteX2" fmla="*/ 5210366 w 5210366"/>
                <a:gd name="connsiteY2" fmla="*/ 1987274 h 1987274"/>
                <a:gd name="connsiteX3" fmla="*/ 5172210 w 5210366"/>
                <a:gd name="connsiteY3" fmla="*/ 1958050 h 1987274"/>
                <a:gd name="connsiteX4" fmla="*/ 4452596 w 5210366"/>
                <a:gd name="connsiteY4" fmla="*/ 1495135 h 1987274"/>
                <a:gd name="connsiteX5" fmla="*/ 2989556 w 5210366"/>
                <a:gd name="connsiteY5" fmla="*/ 1556095 h 1987274"/>
                <a:gd name="connsiteX6" fmla="*/ 2395196 w 5210366"/>
                <a:gd name="connsiteY6" fmla="*/ 710275 h 1987274"/>
                <a:gd name="connsiteX7" fmla="*/ 749276 w 5210366"/>
                <a:gd name="connsiteY7" fmla="*/ 900775 h 1987274"/>
                <a:gd name="connsiteX8" fmla="*/ 3424 w 5210366"/>
                <a:gd name="connsiteY8" fmla="*/ 16490 h 198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0366" h="1987274">
                  <a:moveTo>
                    <a:pt x="8867" y="0"/>
                  </a:moveTo>
                  <a:lnTo>
                    <a:pt x="5210366" y="0"/>
                  </a:lnTo>
                  <a:lnTo>
                    <a:pt x="5210366" y="1987274"/>
                  </a:lnTo>
                  <a:lnTo>
                    <a:pt x="5172210" y="1958050"/>
                  </a:lnTo>
                  <a:cubicBezTo>
                    <a:pt x="4939323" y="1774853"/>
                    <a:pt x="4682466" y="1542760"/>
                    <a:pt x="4452596" y="1495135"/>
                  </a:cubicBezTo>
                  <a:cubicBezTo>
                    <a:pt x="3992856" y="1399885"/>
                    <a:pt x="3332456" y="1686905"/>
                    <a:pt x="2989556" y="1556095"/>
                  </a:cubicBezTo>
                  <a:cubicBezTo>
                    <a:pt x="2646656" y="1425285"/>
                    <a:pt x="2768576" y="819495"/>
                    <a:pt x="2395196" y="710275"/>
                  </a:cubicBezTo>
                  <a:cubicBezTo>
                    <a:pt x="2021816" y="601055"/>
                    <a:pt x="1126466" y="1044285"/>
                    <a:pt x="749276" y="900775"/>
                  </a:cubicBezTo>
                  <a:cubicBezTo>
                    <a:pt x="442810" y="784173"/>
                    <a:pt x="-45590" y="309575"/>
                    <a:pt x="3424" y="1649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手繪多邊形 5">
              <a:extLst>
                <a:ext uri="{FF2B5EF4-FFF2-40B4-BE49-F238E27FC236}">
                  <a16:creationId xmlns:a16="http://schemas.microsoft.com/office/drawing/2014/main" id="{6CB5DB5E-D86D-151F-CC61-D63B3D76E2AC}"/>
                </a:ext>
              </a:extLst>
            </p:cNvPr>
            <p:cNvSpPr/>
            <p:nvPr userDrawn="1"/>
          </p:nvSpPr>
          <p:spPr>
            <a:xfrm>
              <a:off x="6858626" y="0"/>
              <a:ext cx="5333375" cy="2078682"/>
            </a:xfrm>
            <a:custGeom>
              <a:avLst/>
              <a:gdLst>
                <a:gd name="connsiteX0" fmla="*/ 0 w 5333375"/>
                <a:gd name="connsiteY0" fmla="*/ 0 h 2078682"/>
                <a:gd name="connsiteX1" fmla="*/ 5333375 w 5333375"/>
                <a:gd name="connsiteY1" fmla="*/ 0 h 2078682"/>
                <a:gd name="connsiteX2" fmla="*/ 5333375 w 5333375"/>
                <a:gd name="connsiteY2" fmla="*/ 2078682 h 2078682"/>
                <a:gd name="connsiteX3" fmla="*/ 5315187 w 5333375"/>
                <a:gd name="connsiteY3" fmla="*/ 2072483 h 2078682"/>
                <a:gd name="connsiteX4" fmla="*/ 4882693 w 5333375"/>
                <a:gd name="connsiteY4" fmla="*/ 1892639 h 2078682"/>
                <a:gd name="connsiteX5" fmla="*/ 3198673 w 5333375"/>
                <a:gd name="connsiteY5" fmla="*/ 597239 h 2078682"/>
                <a:gd name="connsiteX6" fmla="*/ 958393 w 5333375"/>
                <a:gd name="connsiteY6" fmla="*/ 620099 h 2078682"/>
                <a:gd name="connsiteX7" fmla="*/ 131504 w 5333375"/>
                <a:gd name="connsiteY7" fmla="*/ 112848 h 207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3375" h="2078682">
                  <a:moveTo>
                    <a:pt x="0" y="0"/>
                  </a:moveTo>
                  <a:lnTo>
                    <a:pt x="5333375" y="0"/>
                  </a:lnTo>
                  <a:lnTo>
                    <a:pt x="5333375" y="2078682"/>
                  </a:lnTo>
                  <a:lnTo>
                    <a:pt x="5315187" y="2072483"/>
                  </a:lnTo>
                  <a:cubicBezTo>
                    <a:pt x="5165506" y="2016385"/>
                    <a:pt x="5017948" y="1952329"/>
                    <a:pt x="4882693" y="1892639"/>
                  </a:cubicBezTo>
                  <a:cubicBezTo>
                    <a:pt x="4341673" y="1653879"/>
                    <a:pt x="3852723" y="809329"/>
                    <a:pt x="3198673" y="597239"/>
                  </a:cubicBezTo>
                  <a:cubicBezTo>
                    <a:pt x="2544623" y="385149"/>
                    <a:pt x="1509573" y="856319"/>
                    <a:pt x="958393" y="620099"/>
                  </a:cubicBezTo>
                  <a:cubicBezTo>
                    <a:pt x="751701" y="531517"/>
                    <a:pt x="418207" y="334706"/>
                    <a:pt x="131504" y="1128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59587B-F0D5-BBAB-F153-1539143FEFF5}"/>
              </a:ext>
            </a:extLst>
          </p:cNvPr>
          <p:cNvGrpSpPr/>
          <p:nvPr userDrawn="1"/>
        </p:nvGrpSpPr>
        <p:grpSpPr>
          <a:xfrm flipH="1">
            <a:off x="-28367" y="0"/>
            <a:ext cx="5352004" cy="2087917"/>
            <a:chOff x="6858626" y="-9235"/>
            <a:chExt cx="5352004" cy="2087917"/>
          </a:xfrm>
        </p:grpSpPr>
        <p:sp>
          <p:nvSpPr>
            <p:cNvPr id="11" name="手繪多邊形 10">
              <a:extLst>
                <a:ext uri="{FF2B5EF4-FFF2-40B4-BE49-F238E27FC236}">
                  <a16:creationId xmlns:a16="http://schemas.microsoft.com/office/drawing/2014/main" id="{AA04D978-CA18-296E-6244-E91E4A702ED8}"/>
                </a:ext>
              </a:extLst>
            </p:cNvPr>
            <p:cNvSpPr/>
            <p:nvPr userDrawn="1"/>
          </p:nvSpPr>
          <p:spPr>
            <a:xfrm>
              <a:off x="7000264" y="-9235"/>
              <a:ext cx="5210366" cy="1744796"/>
            </a:xfrm>
            <a:custGeom>
              <a:avLst/>
              <a:gdLst>
                <a:gd name="connsiteX0" fmla="*/ 8867 w 5210366"/>
                <a:gd name="connsiteY0" fmla="*/ 0 h 1987274"/>
                <a:gd name="connsiteX1" fmla="*/ 5210366 w 5210366"/>
                <a:gd name="connsiteY1" fmla="*/ 0 h 1987274"/>
                <a:gd name="connsiteX2" fmla="*/ 5210366 w 5210366"/>
                <a:gd name="connsiteY2" fmla="*/ 1987274 h 1987274"/>
                <a:gd name="connsiteX3" fmla="*/ 5172210 w 5210366"/>
                <a:gd name="connsiteY3" fmla="*/ 1958050 h 1987274"/>
                <a:gd name="connsiteX4" fmla="*/ 4452596 w 5210366"/>
                <a:gd name="connsiteY4" fmla="*/ 1495135 h 1987274"/>
                <a:gd name="connsiteX5" fmla="*/ 2989556 w 5210366"/>
                <a:gd name="connsiteY5" fmla="*/ 1556095 h 1987274"/>
                <a:gd name="connsiteX6" fmla="*/ 2395196 w 5210366"/>
                <a:gd name="connsiteY6" fmla="*/ 710275 h 1987274"/>
                <a:gd name="connsiteX7" fmla="*/ 749276 w 5210366"/>
                <a:gd name="connsiteY7" fmla="*/ 900775 h 1987274"/>
                <a:gd name="connsiteX8" fmla="*/ 3424 w 5210366"/>
                <a:gd name="connsiteY8" fmla="*/ 16490 h 198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10366" h="1987274">
                  <a:moveTo>
                    <a:pt x="8867" y="0"/>
                  </a:moveTo>
                  <a:lnTo>
                    <a:pt x="5210366" y="0"/>
                  </a:lnTo>
                  <a:lnTo>
                    <a:pt x="5210366" y="1987274"/>
                  </a:lnTo>
                  <a:lnTo>
                    <a:pt x="5172210" y="1958050"/>
                  </a:lnTo>
                  <a:cubicBezTo>
                    <a:pt x="4939323" y="1774853"/>
                    <a:pt x="4682466" y="1542760"/>
                    <a:pt x="4452596" y="1495135"/>
                  </a:cubicBezTo>
                  <a:cubicBezTo>
                    <a:pt x="3992856" y="1399885"/>
                    <a:pt x="3332456" y="1686905"/>
                    <a:pt x="2989556" y="1556095"/>
                  </a:cubicBezTo>
                  <a:cubicBezTo>
                    <a:pt x="2646656" y="1425285"/>
                    <a:pt x="2768576" y="819495"/>
                    <a:pt x="2395196" y="710275"/>
                  </a:cubicBezTo>
                  <a:cubicBezTo>
                    <a:pt x="2021816" y="601055"/>
                    <a:pt x="1126466" y="1044285"/>
                    <a:pt x="749276" y="900775"/>
                  </a:cubicBezTo>
                  <a:cubicBezTo>
                    <a:pt x="442810" y="784173"/>
                    <a:pt x="-45590" y="309575"/>
                    <a:pt x="3424" y="1649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2" name="手繪多邊形 11">
              <a:extLst>
                <a:ext uri="{FF2B5EF4-FFF2-40B4-BE49-F238E27FC236}">
                  <a16:creationId xmlns:a16="http://schemas.microsoft.com/office/drawing/2014/main" id="{DC042945-0F6E-58A8-A49D-E4CB6D57A146}"/>
                </a:ext>
              </a:extLst>
            </p:cNvPr>
            <p:cNvSpPr/>
            <p:nvPr userDrawn="1"/>
          </p:nvSpPr>
          <p:spPr>
            <a:xfrm>
              <a:off x="6858626" y="0"/>
              <a:ext cx="5333375" cy="2078682"/>
            </a:xfrm>
            <a:custGeom>
              <a:avLst/>
              <a:gdLst>
                <a:gd name="connsiteX0" fmla="*/ 0 w 5333375"/>
                <a:gd name="connsiteY0" fmla="*/ 0 h 2078682"/>
                <a:gd name="connsiteX1" fmla="*/ 5333375 w 5333375"/>
                <a:gd name="connsiteY1" fmla="*/ 0 h 2078682"/>
                <a:gd name="connsiteX2" fmla="*/ 5333375 w 5333375"/>
                <a:gd name="connsiteY2" fmla="*/ 2078682 h 2078682"/>
                <a:gd name="connsiteX3" fmla="*/ 5315187 w 5333375"/>
                <a:gd name="connsiteY3" fmla="*/ 2072483 h 2078682"/>
                <a:gd name="connsiteX4" fmla="*/ 4882693 w 5333375"/>
                <a:gd name="connsiteY4" fmla="*/ 1892639 h 2078682"/>
                <a:gd name="connsiteX5" fmla="*/ 3198673 w 5333375"/>
                <a:gd name="connsiteY5" fmla="*/ 597239 h 2078682"/>
                <a:gd name="connsiteX6" fmla="*/ 958393 w 5333375"/>
                <a:gd name="connsiteY6" fmla="*/ 620099 h 2078682"/>
                <a:gd name="connsiteX7" fmla="*/ 131504 w 5333375"/>
                <a:gd name="connsiteY7" fmla="*/ 112848 h 207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3375" h="2078682">
                  <a:moveTo>
                    <a:pt x="0" y="0"/>
                  </a:moveTo>
                  <a:lnTo>
                    <a:pt x="5333375" y="0"/>
                  </a:lnTo>
                  <a:lnTo>
                    <a:pt x="5333375" y="2078682"/>
                  </a:lnTo>
                  <a:lnTo>
                    <a:pt x="5315187" y="2072483"/>
                  </a:lnTo>
                  <a:cubicBezTo>
                    <a:pt x="5165506" y="2016385"/>
                    <a:pt x="5017948" y="1952329"/>
                    <a:pt x="4882693" y="1892639"/>
                  </a:cubicBezTo>
                  <a:cubicBezTo>
                    <a:pt x="4341673" y="1653879"/>
                    <a:pt x="3852723" y="809329"/>
                    <a:pt x="3198673" y="597239"/>
                  </a:cubicBezTo>
                  <a:cubicBezTo>
                    <a:pt x="2544623" y="385149"/>
                    <a:pt x="1509573" y="856319"/>
                    <a:pt x="958393" y="620099"/>
                  </a:cubicBezTo>
                  <a:cubicBezTo>
                    <a:pt x="751701" y="531517"/>
                    <a:pt x="418207" y="334706"/>
                    <a:pt x="131504" y="1128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98DD502-8A98-4D9D-B322-B800C1438053}"/>
              </a:ext>
            </a:extLst>
          </p:cNvPr>
          <p:cNvGrpSpPr/>
          <p:nvPr userDrawn="1"/>
        </p:nvGrpSpPr>
        <p:grpSpPr>
          <a:xfrm flipH="1">
            <a:off x="4026704" y="1607366"/>
            <a:ext cx="785033" cy="653270"/>
            <a:chOff x="7222517" y="1442624"/>
            <a:chExt cx="785033" cy="653270"/>
          </a:xfrm>
        </p:grpSpPr>
        <p:sp>
          <p:nvSpPr>
            <p:cNvPr id="21" name="三角形 20">
              <a:extLst>
                <a:ext uri="{FF2B5EF4-FFF2-40B4-BE49-F238E27FC236}">
                  <a16:creationId xmlns:a16="http://schemas.microsoft.com/office/drawing/2014/main" id="{A95A3C5D-379A-DBB3-7CCA-BE70F7C23E53}"/>
                </a:ext>
              </a:extLst>
            </p:cNvPr>
            <p:cNvSpPr/>
            <p:nvPr/>
          </p:nvSpPr>
          <p:spPr>
            <a:xfrm rot="14324333">
              <a:off x="7440329" y="1224812"/>
              <a:ext cx="349410" cy="78503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j-ea"/>
                <a:ea typeface="+mj-ea"/>
              </a:endParaRPr>
            </a:p>
          </p:txBody>
        </p:sp>
        <p:sp>
          <p:nvSpPr>
            <p:cNvPr id="22" name="三角形 21">
              <a:extLst>
                <a:ext uri="{FF2B5EF4-FFF2-40B4-BE49-F238E27FC236}">
                  <a16:creationId xmlns:a16="http://schemas.microsoft.com/office/drawing/2014/main" id="{18BE4FD2-3693-DAFC-A9E4-A1646831C775}"/>
                </a:ext>
              </a:extLst>
            </p:cNvPr>
            <p:cNvSpPr/>
            <p:nvPr/>
          </p:nvSpPr>
          <p:spPr>
            <a:xfrm rot="15920370">
              <a:off x="7512782" y="1764462"/>
              <a:ext cx="204503" cy="458362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329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7199382-32FD-F1AB-57BA-84B927112CCF}"/>
              </a:ext>
            </a:extLst>
          </p:cNvPr>
          <p:cNvGrpSpPr/>
          <p:nvPr userDrawn="1"/>
        </p:nvGrpSpPr>
        <p:grpSpPr>
          <a:xfrm>
            <a:off x="-41655" y="5635442"/>
            <a:ext cx="3419711" cy="1222558"/>
            <a:chOff x="-41655" y="5635442"/>
            <a:chExt cx="3419711" cy="1222558"/>
          </a:xfrm>
        </p:grpSpPr>
        <p:sp>
          <p:nvSpPr>
            <p:cNvPr id="7" name="手繪多邊形 6">
              <a:extLst>
                <a:ext uri="{FF2B5EF4-FFF2-40B4-BE49-F238E27FC236}">
                  <a16:creationId xmlns:a16="http://schemas.microsoft.com/office/drawing/2014/main" id="{2CE3D304-F1A1-67E2-4AFE-8912D0A404C5}"/>
                </a:ext>
              </a:extLst>
            </p:cNvPr>
            <p:cNvSpPr/>
            <p:nvPr userDrawn="1"/>
          </p:nvSpPr>
          <p:spPr>
            <a:xfrm rot="248413">
              <a:off x="-41655" y="5740423"/>
              <a:ext cx="2653825" cy="1078341"/>
            </a:xfrm>
            <a:custGeom>
              <a:avLst/>
              <a:gdLst>
                <a:gd name="connsiteX0" fmla="*/ 75911 w 2653825"/>
                <a:gd name="connsiteY0" fmla="*/ 36 h 1078341"/>
                <a:gd name="connsiteX1" fmla="*/ 433986 w 2653825"/>
                <a:gd name="connsiteY1" fmla="*/ 173066 h 1078341"/>
                <a:gd name="connsiteX2" fmla="*/ 762841 w 2653825"/>
                <a:gd name="connsiteY2" fmla="*/ 599560 h 1078341"/>
                <a:gd name="connsiteX3" fmla="*/ 2012490 w 2653825"/>
                <a:gd name="connsiteY3" fmla="*/ 604520 h 1078341"/>
                <a:gd name="connsiteX4" fmla="*/ 2653758 w 2653825"/>
                <a:gd name="connsiteY4" fmla="*/ 867359 h 1078341"/>
                <a:gd name="connsiteX5" fmla="*/ 1979605 w 2653825"/>
                <a:gd name="connsiteY5" fmla="*/ 1021096 h 1078341"/>
                <a:gd name="connsiteX6" fmla="*/ 105709 w 2653825"/>
                <a:gd name="connsiteY6" fmla="*/ 1040310 h 1078341"/>
                <a:gd name="connsiteX7" fmla="*/ 74036 w 2653825"/>
                <a:gd name="connsiteY7" fmla="*/ 1032959 h 1078341"/>
                <a:gd name="connsiteX8" fmla="*/ 0 w 2653825"/>
                <a:gd name="connsiteY8" fmla="*/ 10179 h 1078341"/>
                <a:gd name="connsiteX9" fmla="*/ 22917 w 2653825"/>
                <a:gd name="connsiteY9" fmla="*/ 4452 h 1078341"/>
                <a:gd name="connsiteX10" fmla="*/ 75911 w 2653825"/>
                <a:gd name="connsiteY10" fmla="*/ 36 h 107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3825" h="1078341">
                  <a:moveTo>
                    <a:pt x="75911" y="36"/>
                  </a:moveTo>
                  <a:cubicBezTo>
                    <a:pt x="199990" y="2025"/>
                    <a:pt x="326080" y="86280"/>
                    <a:pt x="433986" y="173066"/>
                  </a:cubicBezTo>
                  <a:cubicBezTo>
                    <a:pt x="557306" y="272251"/>
                    <a:pt x="499757" y="527651"/>
                    <a:pt x="762841" y="599560"/>
                  </a:cubicBezTo>
                  <a:cubicBezTo>
                    <a:pt x="1025925" y="671469"/>
                    <a:pt x="1697337" y="559887"/>
                    <a:pt x="2012490" y="604520"/>
                  </a:cubicBezTo>
                  <a:cubicBezTo>
                    <a:pt x="2327644" y="649153"/>
                    <a:pt x="2659239" y="797930"/>
                    <a:pt x="2653758" y="867359"/>
                  </a:cubicBezTo>
                  <a:cubicBezTo>
                    <a:pt x="2648277" y="936789"/>
                    <a:pt x="2418078" y="995473"/>
                    <a:pt x="1979605" y="1021096"/>
                  </a:cubicBezTo>
                  <a:cubicBezTo>
                    <a:pt x="1568536" y="1045117"/>
                    <a:pt x="558527" y="1125074"/>
                    <a:pt x="105709" y="1040310"/>
                  </a:cubicBezTo>
                  <a:lnTo>
                    <a:pt x="74036" y="1032959"/>
                  </a:lnTo>
                  <a:lnTo>
                    <a:pt x="0" y="10179"/>
                  </a:lnTo>
                  <a:lnTo>
                    <a:pt x="22917" y="4452"/>
                  </a:lnTo>
                  <a:cubicBezTo>
                    <a:pt x="40501" y="1146"/>
                    <a:pt x="58186" y="-248"/>
                    <a:pt x="75911" y="3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手繪多邊形 7">
              <a:extLst>
                <a:ext uri="{FF2B5EF4-FFF2-40B4-BE49-F238E27FC236}">
                  <a16:creationId xmlns:a16="http://schemas.microsoft.com/office/drawing/2014/main" id="{B913806A-CC2D-9F7D-36F7-A391086DE82C}"/>
                </a:ext>
              </a:extLst>
            </p:cNvPr>
            <p:cNvSpPr/>
            <p:nvPr userDrawn="1"/>
          </p:nvSpPr>
          <p:spPr>
            <a:xfrm>
              <a:off x="0" y="5635442"/>
              <a:ext cx="3378056" cy="1222558"/>
            </a:xfrm>
            <a:custGeom>
              <a:avLst/>
              <a:gdLst>
                <a:gd name="connsiteX0" fmla="*/ 0 w 3378056"/>
                <a:gd name="connsiteY0" fmla="*/ 0 h 1222558"/>
                <a:gd name="connsiteX1" fmla="*/ 66199 w 3378056"/>
                <a:gd name="connsiteY1" fmla="*/ 30028 h 1222558"/>
                <a:gd name="connsiteX2" fmla="*/ 342900 w 3378056"/>
                <a:gd name="connsiteY2" fmla="*/ 231958 h 1222558"/>
                <a:gd name="connsiteX3" fmla="*/ 800100 w 3378056"/>
                <a:gd name="connsiteY3" fmla="*/ 887278 h 1222558"/>
                <a:gd name="connsiteX4" fmla="*/ 2537460 w 3378056"/>
                <a:gd name="connsiteY4" fmla="*/ 894898 h 1222558"/>
                <a:gd name="connsiteX5" fmla="*/ 3354526 w 3378056"/>
                <a:gd name="connsiteY5" fmla="*/ 1200294 h 1222558"/>
                <a:gd name="connsiteX6" fmla="*/ 3378056 w 3378056"/>
                <a:gd name="connsiteY6" fmla="*/ 1222558 h 1222558"/>
                <a:gd name="connsiteX7" fmla="*/ 0 w 3378056"/>
                <a:gd name="connsiteY7" fmla="*/ 1222558 h 122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056" h="1222558">
                  <a:moveTo>
                    <a:pt x="0" y="0"/>
                  </a:moveTo>
                  <a:lnTo>
                    <a:pt x="66199" y="30028"/>
                  </a:lnTo>
                  <a:cubicBezTo>
                    <a:pt x="163195" y="80828"/>
                    <a:pt x="257175" y="155758"/>
                    <a:pt x="342900" y="231958"/>
                  </a:cubicBezTo>
                  <a:cubicBezTo>
                    <a:pt x="514350" y="384358"/>
                    <a:pt x="434340" y="776788"/>
                    <a:pt x="800100" y="887278"/>
                  </a:cubicBezTo>
                  <a:cubicBezTo>
                    <a:pt x="1165860" y="997768"/>
                    <a:pt x="2099310" y="826318"/>
                    <a:pt x="2537460" y="894898"/>
                  </a:cubicBezTo>
                  <a:cubicBezTo>
                    <a:pt x="2866073" y="946333"/>
                    <a:pt x="3207544" y="1087780"/>
                    <a:pt x="3354526" y="1200294"/>
                  </a:cubicBezTo>
                  <a:lnTo>
                    <a:pt x="3378056" y="1222558"/>
                  </a:lnTo>
                  <a:lnTo>
                    <a:pt x="0" y="12225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66A72F6-8F0E-99C9-079B-D91185C85EA6}"/>
              </a:ext>
            </a:extLst>
          </p:cNvPr>
          <p:cNvGrpSpPr/>
          <p:nvPr userDrawn="1"/>
        </p:nvGrpSpPr>
        <p:grpSpPr>
          <a:xfrm flipH="1">
            <a:off x="8813946" y="5635442"/>
            <a:ext cx="3419711" cy="1222558"/>
            <a:chOff x="-41655" y="5635442"/>
            <a:chExt cx="3419711" cy="1222558"/>
          </a:xfrm>
        </p:grpSpPr>
        <p:sp>
          <p:nvSpPr>
            <p:cNvPr id="10" name="手繪多邊形 9">
              <a:extLst>
                <a:ext uri="{FF2B5EF4-FFF2-40B4-BE49-F238E27FC236}">
                  <a16:creationId xmlns:a16="http://schemas.microsoft.com/office/drawing/2014/main" id="{3521BF33-2093-9BA9-79FD-CC4F485DD863}"/>
                </a:ext>
              </a:extLst>
            </p:cNvPr>
            <p:cNvSpPr/>
            <p:nvPr userDrawn="1"/>
          </p:nvSpPr>
          <p:spPr>
            <a:xfrm rot="248413">
              <a:off x="-41655" y="5740423"/>
              <a:ext cx="2653825" cy="1078341"/>
            </a:xfrm>
            <a:custGeom>
              <a:avLst/>
              <a:gdLst>
                <a:gd name="connsiteX0" fmla="*/ 75911 w 2653825"/>
                <a:gd name="connsiteY0" fmla="*/ 36 h 1078341"/>
                <a:gd name="connsiteX1" fmla="*/ 433986 w 2653825"/>
                <a:gd name="connsiteY1" fmla="*/ 173066 h 1078341"/>
                <a:gd name="connsiteX2" fmla="*/ 762841 w 2653825"/>
                <a:gd name="connsiteY2" fmla="*/ 599560 h 1078341"/>
                <a:gd name="connsiteX3" fmla="*/ 2012490 w 2653825"/>
                <a:gd name="connsiteY3" fmla="*/ 604520 h 1078341"/>
                <a:gd name="connsiteX4" fmla="*/ 2653758 w 2653825"/>
                <a:gd name="connsiteY4" fmla="*/ 867359 h 1078341"/>
                <a:gd name="connsiteX5" fmla="*/ 1979605 w 2653825"/>
                <a:gd name="connsiteY5" fmla="*/ 1021096 h 1078341"/>
                <a:gd name="connsiteX6" fmla="*/ 105709 w 2653825"/>
                <a:gd name="connsiteY6" fmla="*/ 1040310 h 1078341"/>
                <a:gd name="connsiteX7" fmla="*/ 74036 w 2653825"/>
                <a:gd name="connsiteY7" fmla="*/ 1032959 h 1078341"/>
                <a:gd name="connsiteX8" fmla="*/ 0 w 2653825"/>
                <a:gd name="connsiteY8" fmla="*/ 10179 h 1078341"/>
                <a:gd name="connsiteX9" fmla="*/ 22917 w 2653825"/>
                <a:gd name="connsiteY9" fmla="*/ 4452 h 1078341"/>
                <a:gd name="connsiteX10" fmla="*/ 75911 w 2653825"/>
                <a:gd name="connsiteY10" fmla="*/ 36 h 107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3825" h="1078341">
                  <a:moveTo>
                    <a:pt x="75911" y="36"/>
                  </a:moveTo>
                  <a:cubicBezTo>
                    <a:pt x="199990" y="2025"/>
                    <a:pt x="326080" y="86280"/>
                    <a:pt x="433986" y="173066"/>
                  </a:cubicBezTo>
                  <a:cubicBezTo>
                    <a:pt x="557306" y="272251"/>
                    <a:pt x="499757" y="527651"/>
                    <a:pt x="762841" y="599560"/>
                  </a:cubicBezTo>
                  <a:cubicBezTo>
                    <a:pt x="1025925" y="671469"/>
                    <a:pt x="1697337" y="559887"/>
                    <a:pt x="2012490" y="604520"/>
                  </a:cubicBezTo>
                  <a:cubicBezTo>
                    <a:pt x="2327644" y="649153"/>
                    <a:pt x="2659239" y="797930"/>
                    <a:pt x="2653758" y="867359"/>
                  </a:cubicBezTo>
                  <a:cubicBezTo>
                    <a:pt x="2648277" y="936789"/>
                    <a:pt x="2418078" y="995473"/>
                    <a:pt x="1979605" y="1021096"/>
                  </a:cubicBezTo>
                  <a:cubicBezTo>
                    <a:pt x="1568536" y="1045117"/>
                    <a:pt x="558527" y="1125074"/>
                    <a:pt x="105709" y="1040310"/>
                  </a:cubicBezTo>
                  <a:lnTo>
                    <a:pt x="74036" y="1032959"/>
                  </a:lnTo>
                  <a:lnTo>
                    <a:pt x="0" y="10179"/>
                  </a:lnTo>
                  <a:lnTo>
                    <a:pt x="22917" y="4452"/>
                  </a:lnTo>
                  <a:cubicBezTo>
                    <a:pt x="40501" y="1146"/>
                    <a:pt x="58186" y="-248"/>
                    <a:pt x="75911" y="3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手繪多邊形 10">
              <a:extLst>
                <a:ext uri="{FF2B5EF4-FFF2-40B4-BE49-F238E27FC236}">
                  <a16:creationId xmlns:a16="http://schemas.microsoft.com/office/drawing/2014/main" id="{5FE9AA0A-45C7-9047-BFF2-26DA06EBF95D}"/>
                </a:ext>
              </a:extLst>
            </p:cNvPr>
            <p:cNvSpPr/>
            <p:nvPr userDrawn="1"/>
          </p:nvSpPr>
          <p:spPr>
            <a:xfrm>
              <a:off x="0" y="5635442"/>
              <a:ext cx="3378056" cy="1222558"/>
            </a:xfrm>
            <a:custGeom>
              <a:avLst/>
              <a:gdLst>
                <a:gd name="connsiteX0" fmla="*/ 0 w 3378056"/>
                <a:gd name="connsiteY0" fmla="*/ 0 h 1222558"/>
                <a:gd name="connsiteX1" fmla="*/ 66199 w 3378056"/>
                <a:gd name="connsiteY1" fmla="*/ 30028 h 1222558"/>
                <a:gd name="connsiteX2" fmla="*/ 342900 w 3378056"/>
                <a:gd name="connsiteY2" fmla="*/ 231958 h 1222558"/>
                <a:gd name="connsiteX3" fmla="*/ 800100 w 3378056"/>
                <a:gd name="connsiteY3" fmla="*/ 887278 h 1222558"/>
                <a:gd name="connsiteX4" fmla="*/ 2537460 w 3378056"/>
                <a:gd name="connsiteY4" fmla="*/ 894898 h 1222558"/>
                <a:gd name="connsiteX5" fmla="*/ 3354526 w 3378056"/>
                <a:gd name="connsiteY5" fmla="*/ 1200294 h 1222558"/>
                <a:gd name="connsiteX6" fmla="*/ 3378056 w 3378056"/>
                <a:gd name="connsiteY6" fmla="*/ 1222558 h 1222558"/>
                <a:gd name="connsiteX7" fmla="*/ 0 w 3378056"/>
                <a:gd name="connsiteY7" fmla="*/ 1222558 h 122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8056" h="1222558">
                  <a:moveTo>
                    <a:pt x="0" y="0"/>
                  </a:moveTo>
                  <a:lnTo>
                    <a:pt x="66199" y="30028"/>
                  </a:lnTo>
                  <a:cubicBezTo>
                    <a:pt x="163195" y="80828"/>
                    <a:pt x="257175" y="155758"/>
                    <a:pt x="342900" y="231958"/>
                  </a:cubicBezTo>
                  <a:cubicBezTo>
                    <a:pt x="514350" y="384358"/>
                    <a:pt x="434340" y="776788"/>
                    <a:pt x="800100" y="887278"/>
                  </a:cubicBezTo>
                  <a:cubicBezTo>
                    <a:pt x="1165860" y="997768"/>
                    <a:pt x="2099310" y="826318"/>
                    <a:pt x="2537460" y="894898"/>
                  </a:cubicBezTo>
                  <a:cubicBezTo>
                    <a:pt x="2866073" y="946333"/>
                    <a:pt x="3207544" y="1087780"/>
                    <a:pt x="3354526" y="1200294"/>
                  </a:cubicBezTo>
                  <a:lnTo>
                    <a:pt x="3378056" y="1222558"/>
                  </a:lnTo>
                  <a:lnTo>
                    <a:pt x="0" y="12225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A07BEE66-7501-422E-2BF3-192B369850D5}"/>
              </a:ext>
            </a:extLst>
          </p:cNvPr>
          <p:cNvSpPr/>
          <p:nvPr userDrawn="1"/>
        </p:nvSpPr>
        <p:spPr>
          <a:xfrm>
            <a:off x="4313872" y="435127"/>
            <a:ext cx="3564255" cy="593573"/>
          </a:xfrm>
          <a:custGeom>
            <a:avLst/>
            <a:gdLst>
              <a:gd name="connsiteX0" fmla="*/ 7677150 w 8244840"/>
              <a:gd name="connsiteY0" fmla="*/ 583313 h 1494287"/>
              <a:gd name="connsiteX1" fmla="*/ 7513320 w 8244840"/>
              <a:gd name="connsiteY1" fmla="*/ 747143 h 1494287"/>
              <a:gd name="connsiteX2" fmla="*/ 7677150 w 8244840"/>
              <a:gd name="connsiteY2" fmla="*/ 910973 h 1494287"/>
              <a:gd name="connsiteX3" fmla="*/ 7840980 w 8244840"/>
              <a:gd name="connsiteY3" fmla="*/ 747143 h 1494287"/>
              <a:gd name="connsiteX4" fmla="*/ 7677150 w 8244840"/>
              <a:gd name="connsiteY4" fmla="*/ 583313 h 1494287"/>
              <a:gd name="connsiteX5" fmla="*/ 567690 w 8244840"/>
              <a:gd name="connsiteY5" fmla="*/ 583313 h 1494287"/>
              <a:gd name="connsiteX6" fmla="*/ 403860 w 8244840"/>
              <a:gd name="connsiteY6" fmla="*/ 747143 h 1494287"/>
              <a:gd name="connsiteX7" fmla="*/ 567690 w 8244840"/>
              <a:gd name="connsiteY7" fmla="*/ 910973 h 1494287"/>
              <a:gd name="connsiteX8" fmla="*/ 731520 w 8244840"/>
              <a:gd name="connsiteY8" fmla="*/ 747143 h 1494287"/>
              <a:gd name="connsiteX9" fmla="*/ 567690 w 8244840"/>
              <a:gd name="connsiteY9" fmla="*/ 583313 h 1494287"/>
              <a:gd name="connsiteX10" fmla="*/ 645293 w 8244840"/>
              <a:gd name="connsiteY10" fmla="*/ 0 h 1494287"/>
              <a:gd name="connsiteX11" fmla="*/ 7599547 w 8244840"/>
              <a:gd name="connsiteY11" fmla="*/ 0 h 1494287"/>
              <a:gd name="connsiteX12" fmla="*/ 8244840 w 8244840"/>
              <a:gd name="connsiteY12" fmla="*/ 645293 h 1494287"/>
              <a:gd name="connsiteX13" fmla="*/ 8244840 w 8244840"/>
              <a:gd name="connsiteY13" fmla="*/ 848994 h 1494287"/>
              <a:gd name="connsiteX14" fmla="*/ 7599547 w 8244840"/>
              <a:gd name="connsiteY14" fmla="*/ 1494287 h 1494287"/>
              <a:gd name="connsiteX15" fmla="*/ 645293 w 8244840"/>
              <a:gd name="connsiteY15" fmla="*/ 1494287 h 1494287"/>
              <a:gd name="connsiteX16" fmla="*/ 0 w 8244840"/>
              <a:gd name="connsiteY16" fmla="*/ 848994 h 1494287"/>
              <a:gd name="connsiteX17" fmla="*/ 0 w 8244840"/>
              <a:gd name="connsiteY17" fmla="*/ 645293 h 1494287"/>
              <a:gd name="connsiteX18" fmla="*/ 645293 w 8244840"/>
              <a:gd name="connsiteY18" fmla="*/ 0 h 149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244840" h="1494287">
                <a:moveTo>
                  <a:pt x="7677150" y="583313"/>
                </a:moveTo>
                <a:cubicBezTo>
                  <a:pt x="7586669" y="583313"/>
                  <a:pt x="7513320" y="656662"/>
                  <a:pt x="7513320" y="747143"/>
                </a:cubicBezTo>
                <a:cubicBezTo>
                  <a:pt x="7513320" y="837624"/>
                  <a:pt x="7586669" y="910973"/>
                  <a:pt x="7677150" y="910973"/>
                </a:cubicBezTo>
                <a:cubicBezTo>
                  <a:pt x="7767631" y="910973"/>
                  <a:pt x="7840980" y="837624"/>
                  <a:pt x="7840980" y="747143"/>
                </a:cubicBezTo>
                <a:cubicBezTo>
                  <a:pt x="7840980" y="656662"/>
                  <a:pt x="7767631" y="583313"/>
                  <a:pt x="7677150" y="583313"/>
                </a:cubicBezTo>
                <a:close/>
                <a:moveTo>
                  <a:pt x="567690" y="583313"/>
                </a:moveTo>
                <a:cubicBezTo>
                  <a:pt x="477209" y="583313"/>
                  <a:pt x="403860" y="656662"/>
                  <a:pt x="403860" y="747143"/>
                </a:cubicBezTo>
                <a:cubicBezTo>
                  <a:pt x="403860" y="837624"/>
                  <a:pt x="477209" y="910973"/>
                  <a:pt x="567690" y="910973"/>
                </a:cubicBezTo>
                <a:cubicBezTo>
                  <a:pt x="658171" y="910973"/>
                  <a:pt x="731520" y="837624"/>
                  <a:pt x="731520" y="747143"/>
                </a:cubicBezTo>
                <a:cubicBezTo>
                  <a:pt x="731520" y="656662"/>
                  <a:pt x="658171" y="583313"/>
                  <a:pt x="567690" y="583313"/>
                </a:cubicBezTo>
                <a:close/>
                <a:moveTo>
                  <a:pt x="645293" y="0"/>
                </a:moveTo>
                <a:lnTo>
                  <a:pt x="7599547" y="0"/>
                </a:lnTo>
                <a:cubicBezTo>
                  <a:pt x="7955932" y="0"/>
                  <a:pt x="8244840" y="288908"/>
                  <a:pt x="8244840" y="645293"/>
                </a:cubicBezTo>
                <a:lnTo>
                  <a:pt x="8244840" y="848994"/>
                </a:lnTo>
                <a:cubicBezTo>
                  <a:pt x="8244840" y="1205379"/>
                  <a:pt x="7955932" y="1494287"/>
                  <a:pt x="7599547" y="1494287"/>
                </a:cubicBezTo>
                <a:lnTo>
                  <a:pt x="645293" y="1494287"/>
                </a:lnTo>
                <a:cubicBezTo>
                  <a:pt x="288908" y="1494287"/>
                  <a:pt x="0" y="1205379"/>
                  <a:pt x="0" y="848994"/>
                </a:cubicBezTo>
                <a:lnTo>
                  <a:pt x="0" y="645293"/>
                </a:lnTo>
                <a:cubicBezTo>
                  <a:pt x="0" y="288908"/>
                  <a:pt x="288908" y="0"/>
                  <a:pt x="64529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 spc="500" baseline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47F468D9-2726-188E-0AEB-5FD0525481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4789" y="470303"/>
            <a:ext cx="412242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pc="500" dirty="0"/>
              <a:t>工作复盘</a:t>
            </a:r>
          </a:p>
        </p:txBody>
      </p: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手繪多邊形 152">
            <a:extLst>
              <a:ext uri="{FF2B5EF4-FFF2-40B4-BE49-F238E27FC236}">
                <a16:creationId xmlns:a16="http://schemas.microsoft.com/office/drawing/2014/main" id="{77A80357-35DE-2786-6BEA-8B45853CF849}"/>
              </a:ext>
            </a:extLst>
          </p:cNvPr>
          <p:cNvSpPr/>
          <p:nvPr userDrawn="1"/>
        </p:nvSpPr>
        <p:spPr>
          <a:xfrm>
            <a:off x="7000264" y="-9235"/>
            <a:ext cx="5210366" cy="1744796"/>
          </a:xfrm>
          <a:custGeom>
            <a:avLst/>
            <a:gdLst>
              <a:gd name="connsiteX0" fmla="*/ 8867 w 5210366"/>
              <a:gd name="connsiteY0" fmla="*/ 0 h 1987274"/>
              <a:gd name="connsiteX1" fmla="*/ 5210366 w 5210366"/>
              <a:gd name="connsiteY1" fmla="*/ 0 h 1987274"/>
              <a:gd name="connsiteX2" fmla="*/ 5210366 w 5210366"/>
              <a:gd name="connsiteY2" fmla="*/ 1987274 h 1987274"/>
              <a:gd name="connsiteX3" fmla="*/ 5172210 w 5210366"/>
              <a:gd name="connsiteY3" fmla="*/ 1958050 h 1987274"/>
              <a:gd name="connsiteX4" fmla="*/ 4452596 w 5210366"/>
              <a:gd name="connsiteY4" fmla="*/ 1495135 h 1987274"/>
              <a:gd name="connsiteX5" fmla="*/ 2989556 w 5210366"/>
              <a:gd name="connsiteY5" fmla="*/ 1556095 h 1987274"/>
              <a:gd name="connsiteX6" fmla="*/ 2395196 w 5210366"/>
              <a:gd name="connsiteY6" fmla="*/ 710275 h 1987274"/>
              <a:gd name="connsiteX7" fmla="*/ 749276 w 5210366"/>
              <a:gd name="connsiteY7" fmla="*/ 900775 h 1987274"/>
              <a:gd name="connsiteX8" fmla="*/ 3424 w 5210366"/>
              <a:gd name="connsiteY8" fmla="*/ 16490 h 198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0366" h="1987274">
                <a:moveTo>
                  <a:pt x="8867" y="0"/>
                </a:moveTo>
                <a:lnTo>
                  <a:pt x="5210366" y="0"/>
                </a:lnTo>
                <a:lnTo>
                  <a:pt x="5210366" y="1987274"/>
                </a:lnTo>
                <a:lnTo>
                  <a:pt x="5172210" y="1958050"/>
                </a:lnTo>
                <a:cubicBezTo>
                  <a:pt x="4939323" y="1774853"/>
                  <a:pt x="4682466" y="1542760"/>
                  <a:pt x="4452596" y="1495135"/>
                </a:cubicBezTo>
                <a:cubicBezTo>
                  <a:pt x="3992856" y="1399885"/>
                  <a:pt x="3332456" y="1686905"/>
                  <a:pt x="2989556" y="1556095"/>
                </a:cubicBezTo>
                <a:cubicBezTo>
                  <a:pt x="2646656" y="1425285"/>
                  <a:pt x="2768576" y="819495"/>
                  <a:pt x="2395196" y="710275"/>
                </a:cubicBezTo>
                <a:cubicBezTo>
                  <a:pt x="2021816" y="601055"/>
                  <a:pt x="1126466" y="1044285"/>
                  <a:pt x="749276" y="900775"/>
                </a:cubicBezTo>
                <a:cubicBezTo>
                  <a:pt x="442810" y="784173"/>
                  <a:pt x="-45590" y="309575"/>
                  <a:pt x="3424" y="1649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4" name="手繪多邊形 153">
            <a:extLst>
              <a:ext uri="{FF2B5EF4-FFF2-40B4-BE49-F238E27FC236}">
                <a16:creationId xmlns:a16="http://schemas.microsoft.com/office/drawing/2014/main" id="{E60C5DB9-F18F-6121-99E6-4BA10FCB780B}"/>
              </a:ext>
            </a:extLst>
          </p:cNvPr>
          <p:cNvSpPr/>
          <p:nvPr userDrawn="1"/>
        </p:nvSpPr>
        <p:spPr>
          <a:xfrm>
            <a:off x="6065568" y="5133137"/>
            <a:ext cx="5431107" cy="900597"/>
          </a:xfrm>
          <a:custGeom>
            <a:avLst/>
            <a:gdLst>
              <a:gd name="connsiteX0" fmla="*/ 315021 w 5578877"/>
              <a:gd name="connsiteY0" fmla="*/ 183182 h 1073605"/>
              <a:gd name="connsiteX1" fmla="*/ 1823781 w 5578877"/>
              <a:gd name="connsiteY1" fmla="*/ 335582 h 1073605"/>
              <a:gd name="connsiteX2" fmla="*/ 3675441 w 5578877"/>
              <a:gd name="connsiteY2" fmla="*/ 302 h 1073605"/>
              <a:gd name="connsiteX3" fmla="*/ 5572821 w 5578877"/>
              <a:gd name="connsiteY3" fmla="*/ 404162 h 1073605"/>
              <a:gd name="connsiteX4" fmla="*/ 4216461 w 5578877"/>
              <a:gd name="connsiteY4" fmla="*/ 884222 h 1073605"/>
              <a:gd name="connsiteX5" fmla="*/ 2524821 w 5578877"/>
              <a:gd name="connsiteY5" fmla="*/ 884222 h 1073605"/>
              <a:gd name="connsiteX6" fmla="*/ 993201 w 5578877"/>
              <a:gd name="connsiteY6" fmla="*/ 1067102 h 1073605"/>
              <a:gd name="connsiteX7" fmla="*/ 48321 w 5578877"/>
              <a:gd name="connsiteY7" fmla="*/ 617522 h 1073605"/>
              <a:gd name="connsiteX8" fmla="*/ 315021 w 5578877"/>
              <a:gd name="connsiteY8" fmla="*/ 183182 h 107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78877" h="1073605">
                <a:moveTo>
                  <a:pt x="315021" y="183182"/>
                </a:moveTo>
                <a:cubicBezTo>
                  <a:pt x="610931" y="136192"/>
                  <a:pt x="1263711" y="366062"/>
                  <a:pt x="1823781" y="335582"/>
                </a:cubicBezTo>
                <a:cubicBezTo>
                  <a:pt x="2383851" y="305102"/>
                  <a:pt x="3050601" y="-11128"/>
                  <a:pt x="3675441" y="302"/>
                </a:cubicBezTo>
                <a:cubicBezTo>
                  <a:pt x="4300281" y="11732"/>
                  <a:pt x="5482651" y="256842"/>
                  <a:pt x="5572821" y="404162"/>
                </a:cubicBezTo>
                <a:cubicBezTo>
                  <a:pt x="5662991" y="551482"/>
                  <a:pt x="4724461" y="804212"/>
                  <a:pt x="4216461" y="884222"/>
                </a:cubicBezTo>
                <a:cubicBezTo>
                  <a:pt x="3708461" y="964232"/>
                  <a:pt x="3062031" y="853742"/>
                  <a:pt x="2524821" y="884222"/>
                </a:cubicBezTo>
                <a:cubicBezTo>
                  <a:pt x="1987611" y="914702"/>
                  <a:pt x="1405951" y="1111552"/>
                  <a:pt x="993201" y="1067102"/>
                </a:cubicBezTo>
                <a:cubicBezTo>
                  <a:pt x="580451" y="1022652"/>
                  <a:pt x="161351" y="768652"/>
                  <a:pt x="48321" y="617522"/>
                </a:cubicBezTo>
                <a:cubicBezTo>
                  <a:pt x="-64709" y="466392"/>
                  <a:pt x="19111" y="230172"/>
                  <a:pt x="315021" y="18318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6165253B-6BFB-361C-CABA-F5732AD9D2DE}"/>
              </a:ext>
            </a:extLst>
          </p:cNvPr>
          <p:cNvGrpSpPr/>
          <p:nvPr userDrawn="1"/>
        </p:nvGrpSpPr>
        <p:grpSpPr>
          <a:xfrm>
            <a:off x="10673108" y="4188839"/>
            <a:ext cx="656088" cy="1849376"/>
            <a:chOff x="5659594" y="3642581"/>
            <a:chExt cx="656088" cy="1849376"/>
          </a:xfrm>
        </p:grpSpPr>
        <p:sp>
          <p:nvSpPr>
            <p:cNvPr id="156" name="手繪多邊形 155">
              <a:extLst>
                <a:ext uri="{FF2B5EF4-FFF2-40B4-BE49-F238E27FC236}">
                  <a16:creationId xmlns:a16="http://schemas.microsoft.com/office/drawing/2014/main" id="{6E387AA8-2FB8-440A-4724-07DA6927C066}"/>
                </a:ext>
              </a:extLst>
            </p:cNvPr>
            <p:cNvSpPr/>
            <p:nvPr/>
          </p:nvSpPr>
          <p:spPr>
            <a:xfrm flipH="1">
              <a:off x="5763830" y="5132608"/>
              <a:ext cx="435344" cy="359349"/>
            </a:xfrm>
            <a:custGeom>
              <a:avLst/>
              <a:gdLst>
                <a:gd name="connsiteX0" fmla="*/ 435186 w 435344"/>
                <a:gd name="connsiteY0" fmla="*/ 355587 h 359349"/>
                <a:gd name="connsiteX1" fmla="*/ -159 w 435344"/>
                <a:gd name="connsiteY1" fmla="*/ 355587 h 359349"/>
                <a:gd name="connsiteX2" fmla="*/ -159 w 435344"/>
                <a:gd name="connsiteY2" fmla="*/ -61 h 359349"/>
                <a:gd name="connsiteX3" fmla="*/ 435186 w 435344"/>
                <a:gd name="connsiteY3" fmla="*/ -61 h 35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44" h="359349">
                  <a:moveTo>
                    <a:pt x="435186" y="355587"/>
                  </a:moveTo>
                  <a:cubicBezTo>
                    <a:pt x="301203" y="364162"/>
                    <a:pt x="155177" y="355087"/>
                    <a:pt x="-159" y="355587"/>
                  </a:cubicBezTo>
                  <a:lnTo>
                    <a:pt x="-159" y="-61"/>
                  </a:lnTo>
                  <a:cubicBezTo>
                    <a:pt x="136714" y="21250"/>
                    <a:pt x="282686" y="19064"/>
                    <a:pt x="435186" y="-6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手繪多邊形 156">
              <a:extLst>
                <a:ext uri="{FF2B5EF4-FFF2-40B4-BE49-F238E27FC236}">
                  <a16:creationId xmlns:a16="http://schemas.microsoft.com/office/drawing/2014/main" id="{E7DF74F6-46CA-FF6E-6919-B9BB34E7F1C9}"/>
                </a:ext>
              </a:extLst>
            </p:cNvPr>
            <p:cNvSpPr/>
            <p:nvPr/>
          </p:nvSpPr>
          <p:spPr>
            <a:xfrm flipH="1">
              <a:off x="5966165" y="4445850"/>
              <a:ext cx="36792" cy="718696"/>
            </a:xfrm>
            <a:custGeom>
              <a:avLst/>
              <a:gdLst>
                <a:gd name="connsiteX0" fmla="*/ 36792 w 36792"/>
                <a:gd name="connsiteY0" fmla="*/ 718696 h 718696"/>
                <a:gd name="connsiteX1" fmla="*/ 0 w 36792"/>
                <a:gd name="connsiteY1" fmla="*/ 718696 h 718696"/>
                <a:gd name="connsiteX2" fmla="*/ 12266 w 36792"/>
                <a:gd name="connsiteY2" fmla="*/ 0 h 718696"/>
                <a:gd name="connsiteX3" fmla="*/ 24526 w 36792"/>
                <a:gd name="connsiteY3" fmla="*/ 0 h 718696"/>
                <a:gd name="connsiteX4" fmla="*/ 36792 w 36792"/>
                <a:gd name="connsiteY4" fmla="*/ 718696 h 71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2" h="718696">
                  <a:moveTo>
                    <a:pt x="36792" y="718696"/>
                  </a:moveTo>
                  <a:lnTo>
                    <a:pt x="0" y="718696"/>
                  </a:lnTo>
                  <a:lnTo>
                    <a:pt x="12266" y="0"/>
                  </a:lnTo>
                  <a:lnTo>
                    <a:pt x="24526" y="0"/>
                  </a:lnTo>
                  <a:lnTo>
                    <a:pt x="36792" y="71869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手繪多邊形 157">
              <a:extLst>
                <a:ext uri="{FF2B5EF4-FFF2-40B4-BE49-F238E27FC236}">
                  <a16:creationId xmlns:a16="http://schemas.microsoft.com/office/drawing/2014/main" id="{9A772186-C6F1-6806-4E92-9D77259C50C0}"/>
                </a:ext>
              </a:extLst>
            </p:cNvPr>
            <p:cNvSpPr/>
            <p:nvPr/>
          </p:nvSpPr>
          <p:spPr>
            <a:xfrm flipH="1">
              <a:off x="5800605" y="4450703"/>
              <a:ext cx="36792" cy="718701"/>
            </a:xfrm>
            <a:custGeom>
              <a:avLst/>
              <a:gdLst>
                <a:gd name="connsiteX0" fmla="*/ 36793 w 36792"/>
                <a:gd name="connsiteY0" fmla="*/ 718702 h 718701"/>
                <a:gd name="connsiteX1" fmla="*/ 0 w 36792"/>
                <a:gd name="connsiteY1" fmla="*/ 718702 h 718701"/>
                <a:gd name="connsiteX2" fmla="*/ 12266 w 36792"/>
                <a:gd name="connsiteY2" fmla="*/ 0 h 718701"/>
                <a:gd name="connsiteX3" fmla="*/ 24526 w 36792"/>
                <a:gd name="connsiteY3" fmla="*/ 0 h 718701"/>
                <a:gd name="connsiteX4" fmla="*/ 36793 w 36792"/>
                <a:gd name="connsiteY4" fmla="*/ 718702 h 7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2" h="718701">
                  <a:moveTo>
                    <a:pt x="36793" y="718702"/>
                  </a:moveTo>
                  <a:lnTo>
                    <a:pt x="0" y="718702"/>
                  </a:lnTo>
                  <a:lnTo>
                    <a:pt x="12266" y="0"/>
                  </a:lnTo>
                  <a:lnTo>
                    <a:pt x="24526" y="0"/>
                  </a:lnTo>
                  <a:lnTo>
                    <a:pt x="36793" y="71870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手繪多邊形 158">
              <a:extLst>
                <a:ext uri="{FF2B5EF4-FFF2-40B4-BE49-F238E27FC236}">
                  <a16:creationId xmlns:a16="http://schemas.microsoft.com/office/drawing/2014/main" id="{DE22BAEF-BAEA-808B-61CF-988234260CAB}"/>
                </a:ext>
              </a:extLst>
            </p:cNvPr>
            <p:cNvSpPr/>
            <p:nvPr/>
          </p:nvSpPr>
          <p:spPr>
            <a:xfrm flipH="1">
              <a:off x="6113330" y="4450703"/>
              <a:ext cx="36792" cy="718701"/>
            </a:xfrm>
            <a:custGeom>
              <a:avLst/>
              <a:gdLst>
                <a:gd name="connsiteX0" fmla="*/ 36792 w 36792"/>
                <a:gd name="connsiteY0" fmla="*/ 718702 h 718701"/>
                <a:gd name="connsiteX1" fmla="*/ 0 w 36792"/>
                <a:gd name="connsiteY1" fmla="*/ 718702 h 718701"/>
                <a:gd name="connsiteX2" fmla="*/ 12266 w 36792"/>
                <a:gd name="connsiteY2" fmla="*/ 0 h 718701"/>
                <a:gd name="connsiteX3" fmla="*/ 24526 w 36792"/>
                <a:gd name="connsiteY3" fmla="*/ 0 h 718701"/>
                <a:gd name="connsiteX4" fmla="*/ 36792 w 36792"/>
                <a:gd name="connsiteY4" fmla="*/ 718702 h 7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92" h="718701">
                  <a:moveTo>
                    <a:pt x="36792" y="718702"/>
                  </a:moveTo>
                  <a:lnTo>
                    <a:pt x="0" y="718702"/>
                  </a:lnTo>
                  <a:lnTo>
                    <a:pt x="12266" y="0"/>
                  </a:lnTo>
                  <a:lnTo>
                    <a:pt x="24526" y="0"/>
                  </a:lnTo>
                  <a:lnTo>
                    <a:pt x="36792" y="71870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手繪多邊形 159">
              <a:extLst>
                <a:ext uri="{FF2B5EF4-FFF2-40B4-BE49-F238E27FC236}">
                  <a16:creationId xmlns:a16="http://schemas.microsoft.com/office/drawing/2014/main" id="{47A0CA0C-EA07-C4BF-F757-C621DEA93DC2}"/>
                </a:ext>
              </a:extLst>
            </p:cNvPr>
            <p:cNvSpPr/>
            <p:nvPr/>
          </p:nvSpPr>
          <p:spPr>
            <a:xfrm flipH="1">
              <a:off x="5825131" y="3642581"/>
              <a:ext cx="343387" cy="932032"/>
            </a:xfrm>
            <a:custGeom>
              <a:avLst/>
              <a:gdLst>
                <a:gd name="connsiteX0" fmla="*/ 232851 w 343387"/>
                <a:gd name="connsiteY0" fmla="*/ 343321 h 932032"/>
                <a:gd name="connsiteX1" fmla="*/ 292225 w 343387"/>
                <a:gd name="connsiteY1" fmla="*/ 251532 h 932032"/>
                <a:gd name="connsiteX2" fmla="*/ 231309 w 343387"/>
                <a:gd name="connsiteY2" fmla="*/ 108902 h 932032"/>
                <a:gd name="connsiteX3" fmla="*/ 192909 w 343387"/>
                <a:gd name="connsiteY3" fmla="*/ 139920 h 932032"/>
                <a:gd name="connsiteX4" fmla="*/ 223318 w 343387"/>
                <a:gd name="connsiteY4" fmla="*/ 92921 h 932032"/>
                <a:gd name="connsiteX5" fmla="*/ 171532 w 343387"/>
                <a:gd name="connsiteY5" fmla="*/ -61 h 932032"/>
                <a:gd name="connsiteX6" fmla="*/ 12631 w 343387"/>
                <a:gd name="connsiteY6" fmla="*/ 386364 h 932032"/>
                <a:gd name="connsiteX7" fmla="*/ 88842 w 343387"/>
                <a:gd name="connsiteY7" fmla="*/ 504149 h 932032"/>
                <a:gd name="connsiteX8" fmla="*/ 4472 w 343387"/>
                <a:gd name="connsiteY8" fmla="*/ 436001 h 932032"/>
                <a:gd name="connsiteX9" fmla="*/ -159 w 343387"/>
                <a:gd name="connsiteY9" fmla="*/ 505811 h 932032"/>
                <a:gd name="connsiteX10" fmla="*/ 171532 w 343387"/>
                <a:gd name="connsiteY10" fmla="*/ 931973 h 932032"/>
                <a:gd name="connsiteX11" fmla="*/ 343228 w 343387"/>
                <a:gd name="connsiteY11" fmla="*/ 505811 h 932032"/>
                <a:gd name="connsiteX12" fmla="*/ 303967 w 343387"/>
                <a:gd name="connsiteY12" fmla="*/ 285898 h 9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387" h="932032">
                  <a:moveTo>
                    <a:pt x="232851" y="343321"/>
                  </a:moveTo>
                  <a:lnTo>
                    <a:pt x="292225" y="251532"/>
                  </a:lnTo>
                  <a:cubicBezTo>
                    <a:pt x="274641" y="202883"/>
                    <a:pt x="254288" y="155263"/>
                    <a:pt x="231309" y="108902"/>
                  </a:cubicBezTo>
                  <a:lnTo>
                    <a:pt x="192909" y="139920"/>
                  </a:lnTo>
                  <a:lnTo>
                    <a:pt x="223318" y="92921"/>
                  </a:lnTo>
                  <a:cubicBezTo>
                    <a:pt x="194336" y="35877"/>
                    <a:pt x="171532" y="-61"/>
                    <a:pt x="171532" y="-61"/>
                  </a:cubicBezTo>
                  <a:cubicBezTo>
                    <a:pt x="171532" y="-61"/>
                    <a:pt x="52423" y="187636"/>
                    <a:pt x="12631" y="386364"/>
                  </a:cubicBezTo>
                  <a:lnTo>
                    <a:pt x="88842" y="504149"/>
                  </a:lnTo>
                  <a:lnTo>
                    <a:pt x="4472" y="436001"/>
                  </a:lnTo>
                  <a:cubicBezTo>
                    <a:pt x="1467" y="459155"/>
                    <a:pt x="-81" y="482470"/>
                    <a:pt x="-159" y="505811"/>
                  </a:cubicBezTo>
                  <a:cubicBezTo>
                    <a:pt x="-159" y="741175"/>
                    <a:pt x="76714" y="931973"/>
                    <a:pt x="171532" y="931973"/>
                  </a:cubicBezTo>
                  <a:cubicBezTo>
                    <a:pt x="266331" y="931973"/>
                    <a:pt x="343228" y="741175"/>
                    <a:pt x="343228" y="505811"/>
                  </a:cubicBezTo>
                  <a:cubicBezTo>
                    <a:pt x="343228" y="432846"/>
                    <a:pt x="326729" y="356509"/>
                    <a:pt x="303967" y="285898"/>
                  </a:cubicBez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手繪多邊形 160">
              <a:extLst>
                <a:ext uri="{FF2B5EF4-FFF2-40B4-BE49-F238E27FC236}">
                  <a16:creationId xmlns:a16="http://schemas.microsoft.com/office/drawing/2014/main" id="{BB57838F-DF42-B5A6-07CF-5205EFDE9CF9}"/>
                </a:ext>
              </a:extLst>
            </p:cNvPr>
            <p:cNvSpPr/>
            <p:nvPr/>
          </p:nvSpPr>
          <p:spPr>
            <a:xfrm flipH="1">
              <a:off x="5659594" y="3654841"/>
              <a:ext cx="343363" cy="932038"/>
            </a:xfrm>
            <a:custGeom>
              <a:avLst/>
              <a:gdLst>
                <a:gd name="connsiteX0" fmla="*/ 232827 w 343363"/>
                <a:gd name="connsiteY0" fmla="*/ 343321 h 932038"/>
                <a:gd name="connsiteX1" fmla="*/ 292261 w 343363"/>
                <a:gd name="connsiteY1" fmla="*/ 251538 h 932038"/>
                <a:gd name="connsiteX2" fmla="*/ 231322 w 343363"/>
                <a:gd name="connsiteY2" fmla="*/ 108902 h 932038"/>
                <a:gd name="connsiteX3" fmla="*/ 192903 w 343363"/>
                <a:gd name="connsiteY3" fmla="*/ 139920 h 932038"/>
                <a:gd name="connsiteX4" fmla="*/ 223313 w 343363"/>
                <a:gd name="connsiteY4" fmla="*/ 92927 h 932038"/>
                <a:gd name="connsiteX5" fmla="*/ 171526 w 343363"/>
                <a:gd name="connsiteY5" fmla="*/ -61 h 932038"/>
                <a:gd name="connsiteX6" fmla="*/ 12631 w 343363"/>
                <a:gd name="connsiteY6" fmla="*/ 386370 h 932038"/>
                <a:gd name="connsiteX7" fmla="*/ 88842 w 343363"/>
                <a:gd name="connsiteY7" fmla="*/ 504155 h 932038"/>
                <a:gd name="connsiteX8" fmla="*/ 4472 w 343363"/>
                <a:gd name="connsiteY8" fmla="*/ 436007 h 932038"/>
                <a:gd name="connsiteX9" fmla="*/ -159 w 343363"/>
                <a:gd name="connsiteY9" fmla="*/ 505817 h 932038"/>
                <a:gd name="connsiteX10" fmla="*/ 171526 w 343363"/>
                <a:gd name="connsiteY10" fmla="*/ 931978 h 932038"/>
                <a:gd name="connsiteX11" fmla="*/ 343205 w 343363"/>
                <a:gd name="connsiteY11" fmla="*/ 505817 h 932038"/>
                <a:gd name="connsiteX12" fmla="*/ 303943 w 343363"/>
                <a:gd name="connsiteY12" fmla="*/ 285898 h 93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363" h="932038">
                  <a:moveTo>
                    <a:pt x="232827" y="343321"/>
                  </a:moveTo>
                  <a:lnTo>
                    <a:pt x="292261" y="251538"/>
                  </a:lnTo>
                  <a:cubicBezTo>
                    <a:pt x="274618" y="202883"/>
                    <a:pt x="254264" y="155263"/>
                    <a:pt x="231322" y="108902"/>
                  </a:cubicBezTo>
                  <a:lnTo>
                    <a:pt x="192903" y="139920"/>
                  </a:lnTo>
                  <a:lnTo>
                    <a:pt x="223313" y="92927"/>
                  </a:lnTo>
                  <a:cubicBezTo>
                    <a:pt x="194348" y="35883"/>
                    <a:pt x="171526" y="-61"/>
                    <a:pt x="171526" y="-61"/>
                  </a:cubicBezTo>
                  <a:cubicBezTo>
                    <a:pt x="171526" y="-61"/>
                    <a:pt x="52423" y="187636"/>
                    <a:pt x="12631" y="386370"/>
                  </a:cubicBezTo>
                  <a:lnTo>
                    <a:pt x="88842" y="504155"/>
                  </a:lnTo>
                  <a:lnTo>
                    <a:pt x="4472" y="436007"/>
                  </a:lnTo>
                  <a:cubicBezTo>
                    <a:pt x="1467" y="459154"/>
                    <a:pt x="-81" y="482470"/>
                    <a:pt x="-159" y="505817"/>
                  </a:cubicBezTo>
                  <a:cubicBezTo>
                    <a:pt x="-159" y="741181"/>
                    <a:pt x="76708" y="931978"/>
                    <a:pt x="171526" y="931978"/>
                  </a:cubicBezTo>
                  <a:cubicBezTo>
                    <a:pt x="266368" y="931978"/>
                    <a:pt x="343205" y="741181"/>
                    <a:pt x="343205" y="505817"/>
                  </a:cubicBezTo>
                  <a:cubicBezTo>
                    <a:pt x="343205" y="432852"/>
                    <a:pt x="326705" y="356515"/>
                    <a:pt x="303943" y="28589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手繪多邊形 161">
              <a:extLst>
                <a:ext uri="{FF2B5EF4-FFF2-40B4-BE49-F238E27FC236}">
                  <a16:creationId xmlns:a16="http://schemas.microsoft.com/office/drawing/2014/main" id="{E7D60159-6D44-2A9B-75D4-C020797FD0A1}"/>
                </a:ext>
              </a:extLst>
            </p:cNvPr>
            <p:cNvSpPr/>
            <p:nvPr/>
          </p:nvSpPr>
          <p:spPr>
            <a:xfrm flipH="1">
              <a:off x="5972295" y="3654841"/>
              <a:ext cx="343387" cy="932038"/>
            </a:xfrm>
            <a:custGeom>
              <a:avLst/>
              <a:gdLst>
                <a:gd name="connsiteX0" fmla="*/ 232851 w 343387"/>
                <a:gd name="connsiteY0" fmla="*/ 343321 h 932038"/>
                <a:gd name="connsiteX1" fmla="*/ 292243 w 343387"/>
                <a:gd name="connsiteY1" fmla="*/ 251538 h 932038"/>
                <a:gd name="connsiteX2" fmla="*/ 231315 w 343387"/>
                <a:gd name="connsiteY2" fmla="*/ 108902 h 932038"/>
                <a:gd name="connsiteX3" fmla="*/ 192909 w 343387"/>
                <a:gd name="connsiteY3" fmla="*/ 139920 h 932038"/>
                <a:gd name="connsiteX4" fmla="*/ 223318 w 343387"/>
                <a:gd name="connsiteY4" fmla="*/ 92927 h 932038"/>
                <a:gd name="connsiteX5" fmla="*/ 171532 w 343387"/>
                <a:gd name="connsiteY5" fmla="*/ -61 h 932038"/>
                <a:gd name="connsiteX6" fmla="*/ 12631 w 343387"/>
                <a:gd name="connsiteY6" fmla="*/ 386370 h 932038"/>
                <a:gd name="connsiteX7" fmla="*/ 88842 w 343387"/>
                <a:gd name="connsiteY7" fmla="*/ 504155 h 932038"/>
                <a:gd name="connsiteX8" fmla="*/ 4472 w 343387"/>
                <a:gd name="connsiteY8" fmla="*/ 436007 h 932038"/>
                <a:gd name="connsiteX9" fmla="*/ -159 w 343387"/>
                <a:gd name="connsiteY9" fmla="*/ 505817 h 932038"/>
                <a:gd name="connsiteX10" fmla="*/ 171532 w 343387"/>
                <a:gd name="connsiteY10" fmla="*/ 931978 h 932038"/>
                <a:gd name="connsiteX11" fmla="*/ 343229 w 343387"/>
                <a:gd name="connsiteY11" fmla="*/ 505817 h 932038"/>
                <a:gd name="connsiteX12" fmla="*/ 303949 w 343387"/>
                <a:gd name="connsiteY12" fmla="*/ 285898 h 93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3387" h="932038">
                  <a:moveTo>
                    <a:pt x="232851" y="343321"/>
                  </a:moveTo>
                  <a:lnTo>
                    <a:pt x="292243" y="251538"/>
                  </a:lnTo>
                  <a:cubicBezTo>
                    <a:pt x="274629" y="202883"/>
                    <a:pt x="254288" y="155263"/>
                    <a:pt x="231315" y="108902"/>
                  </a:cubicBezTo>
                  <a:lnTo>
                    <a:pt x="192909" y="139920"/>
                  </a:lnTo>
                  <a:lnTo>
                    <a:pt x="223318" y="92927"/>
                  </a:lnTo>
                  <a:cubicBezTo>
                    <a:pt x="194336" y="35883"/>
                    <a:pt x="171532" y="-61"/>
                    <a:pt x="171532" y="-61"/>
                  </a:cubicBezTo>
                  <a:cubicBezTo>
                    <a:pt x="171532" y="-61"/>
                    <a:pt x="52423" y="187636"/>
                    <a:pt x="12631" y="386370"/>
                  </a:cubicBezTo>
                  <a:lnTo>
                    <a:pt x="88842" y="504155"/>
                  </a:lnTo>
                  <a:lnTo>
                    <a:pt x="4472" y="436007"/>
                  </a:lnTo>
                  <a:cubicBezTo>
                    <a:pt x="1467" y="459154"/>
                    <a:pt x="-81" y="482470"/>
                    <a:pt x="-159" y="505817"/>
                  </a:cubicBezTo>
                  <a:cubicBezTo>
                    <a:pt x="-159" y="741181"/>
                    <a:pt x="76714" y="931978"/>
                    <a:pt x="171532" y="931978"/>
                  </a:cubicBezTo>
                  <a:cubicBezTo>
                    <a:pt x="266355" y="931978"/>
                    <a:pt x="343229" y="741181"/>
                    <a:pt x="343229" y="505817"/>
                  </a:cubicBezTo>
                  <a:cubicBezTo>
                    <a:pt x="343229" y="432852"/>
                    <a:pt x="326717" y="356515"/>
                    <a:pt x="303949" y="28589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57A0D46C-EA70-C38B-C486-8C8CB87E8DBB}"/>
              </a:ext>
            </a:extLst>
          </p:cNvPr>
          <p:cNvGrpSpPr/>
          <p:nvPr userDrawn="1"/>
        </p:nvGrpSpPr>
        <p:grpSpPr>
          <a:xfrm>
            <a:off x="6794710" y="2706886"/>
            <a:ext cx="4194167" cy="3139545"/>
            <a:chOff x="6778631" y="2661489"/>
            <a:chExt cx="4194167" cy="3139545"/>
          </a:xfrm>
        </p:grpSpPr>
        <p:sp>
          <p:nvSpPr>
            <p:cNvPr id="164" name="手繪多邊形 163">
              <a:extLst>
                <a:ext uri="{FF2B5EF4-FFF2-40B4-BE49-F238E27FC236}">
                  <a16:creationId xmlns:a16="http://schemas.microsoft.com/office/drawing/2014/main" id="{9B68ABCD-1339-5302-ABB4-B2D5E339C2C8}"/>
                </a:ext>
              </a:extLst>
            </p:cNvPr>
            <p:cNvSpPr/>
            <p:nvPr/>
          </p:nvSpPr>
          <p:spPr>
            <a:xfrm flipH="1">
              <a:off x="10503437" y="3385039"/>
              <a:ext cx="120795" cy="327875"/>
            </a:xfrm>
            <a:custGeom>
              <a:avLst/>
              <a:gdLst>
                <a:gd name="connsiteX0" fmla="*/ 81809 w 120795"/>
                <a:gd name="connsiteY0" fmla="*/ 120735 h 327875"/>
                <a:gd name="connsiteX1" fmla="*/ 102704 w 120795"/>
                <a:gd name="connsiteY1" fmla="*/ 88446 h 327875"/>
                <a:gd name="connsiteX2" fmla="*/ 81267 w 120795"/>
                <a:gd name="connsiteY2" fmla="*/ 38274 h 327875"/>
                <a:gd name="connsiteX3" fmla="*/ 67760 w 120795"/>
                <a:gd name="connsiteY3" fmla="*/ 49185 h 327875"/>
                <a:gd name="connsiteX4" fmla="*/ 78454 w 120795"/>
                <a:gd name="connsiteY4" fmla="*/ 32655 h 327875"/>
                <a:gd name="connsiteX5" fmla="*/ 60239 w 120795"/>
                <a:gd name="connsiteY5" fmla="*/ -61 h 327875"/>
                <a:gd name="connsiteX6" fmla="*/ 4339 w 120795"/>
                <a:gd name="connsiteY6" fmla="*/ 135879 h 327875"/>
                <a:gd name="connsiteX7" fmla="*/ 31148 w 120795"/>
                <a:gd name="connsiteY7" fmla="*/ 177315 h 327875"/>
                <a:gd name="connsiteX8" fmla="*/ 1467 w 120795"/>
                <a:gd name="connsiteY8" fmla="*/ 153342 h 327875"/>
                <a:gd name="connsiteX9" fmla="*/ -159 w 120795"/>
                <a:gd name="connsiteY9" fmla="*/ 177899 h 327875"/>
                <a:gd name="connsiteX10" fmla="*/ 60239 w 120795"/>
                <a:gd name="connsiteY10" fmla="*/ 327815 h 327875"/>
                <a:gd name="connsiteX11" fmla="*/ 120636 w 120795"/>
                <a:gd name="connsiteY11" fmla="*/ 177899 h 327875"/>
                <a:gd name="connsiteX12" fmla="*/ 106823 w 120795"/>
                <a:gd name="connsiteY12" fmla="*/ 100538 h 32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795" h="327875">
                  <a:moveTo>
                    <a:pt x="81809" y="120735"/>
                  </a:moveTo>
                  <a:lnTo>
                    <a:pt x="102704" y="88446"/>
                  </a:lnTo>
                  <a:cubicBezTo>
                    <a:pt x="96507" y="71333"/>
                    <a:pt x="89348" y="54580"/>
                    <a:pt x="81267" y="38274"/>
                  </a:cubicBezTo>
                  <a:lnTo>
                    <a:pt x="67760" y="49185"/>
                  </a:lnTo>
                  <a:lnTo>
                    <a:pt x="78454" y="32655"/>
                  </a:lnTo>
                  <a:cubicBezTo>
                    <a:pt x="68260" y="12585"/>
                    <a:pt x="60239" y="-61"/>
                    <a:pt x="60239" y="-61"/>
                  </a:cubicBezTo>
                  <a:cubicBezTo>
                    <a:pt x="60239" y="-61"/>
                    <a:pt x="18340" y="65973"/>
                    <a:pt x="4339" y="135879"/>
                  </a:cubicBezTo>
                  <a:lnTo>
                    <a:pt x="31148" y="177315"/>
                  </a:lnTo>
                  <a:lnTo>
                    <a:pt x="1467" y="153342"/>
                  </a:lnTo>
                  <a:cubicBezTo>
                    <a:pt x="413" y="161484"/>
                    <a:pt x="-129" y="169685"/>
                    <a:pt x="-159" y="177899"/>
                  </a:cubicBezTo>
                  <a:cubicBezTo>
                    <a:pt x="-159" y="260697"/>
                    <a:pt x="26885" y="327815"/>
                    <a:pt x="60239" y="327815"/>
                  </a:cubicBezTo>
                  <a:cubicBezTo>
                    <a:pt x="93599" y="327815"/>
                    <a:pt x="120636" y="260697"/>
                    <a:pt x="120636" y="177899"/>
                  </a:cubicBezTo>
                  <a:cubicBezTo>
                    <a:pt x="120010" y="151560"/>
                    <a:pt x="115349" y="125468"/>
                    <a:pt x="106823" y="10053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手繪多邊形 164">
              <a:extLst>
                <a:ext uri="{FF2B5EF4-FFF2-40B4-BE49-F238E27FC236}">
                  <a16:creationId xmlns:a16="http://schemas.microsoft.com/office/drawing/2014/main" id="{5C0328C3-0408-7CD7-53B7-D064C8C55087}"/>
                </a:ext>
              </a:extLst>
            </p:cNvPr>
            <p:cNvSpPr/>
            <p:nvPr/>
          </p:nvSpPr>
          <p:spPr>
            <a:xfrm flipH="1">
              <a:off x="10324220" y="3476948"/>
              <a:ext cx="240151" cy="240151"/>
            </a:xfrm>
            <a:custGeom>
              <a:avLst/>
              <a:gdLst>
                <a:gd name="connsiteX0" fmla="*/ 169828 w 240151"/>
                <a:gd name="connsiteY0" fmla="*/ 100610 h 240151"/>
                <a:gd name="connsiteX1" fmla="*/ 207434 w 240151"/>
                <a:gd name="connsiteY1" fmla="*/ 92547 h 240151"/>
                <a:gd name="connsiteX2" fmla="*/ 227757 w 240151"/>
                <a:gd name="connsiteY2" fmla="*/ 41911 h 240151"/>
                <a:gd name="connsiteX3" fmla="*/ 210487 w 240151"/>
                <a:gd name="connsiteY3" fmla="*/ 40074 h 240151"/>
                <a:gd name="connsiteX4" fmla="*/ 229744 w 240151"/>
                <a:gd name="connsiteY4" fmla="*/ 35949 h 240151"/>
                <a:gd name="connsiteX5" fmla="*/ 239993 w 240151"/>
                <a:gd name="connsiteY5" fmla="*/ -61 h 240151"/>
                <a:gd name="connsiteX6" fmla="*/ 104342 w 240151"/>
                <a:gd name="connsiteY6" fmla="*/ 56537 h 240151"/>
                <a:gd name="connsiteX7" fmla="*/ 94003 w 240151"/>
                <a:gd name="connsiteY7" fmla="*/ 104789 h 240151"/>
                <a:gd name="connsiteX8" fmla="*/ 89962 w 240151"/>
                <a:gd name="connsiteY8" fmla="*/ 66853 h 240151"/>
                <a:gd name="connsiteX9" fmla="*/ 71452 w 240151"/>
                <a:gd name="connsiteY9" fmla="*/ 83069 h 240151"/>
                <a:gd name="connsiteX10" fmla="*/ 8151 w 240151"/>
                <a:gd name="connsiteY10" fmla="*/ 231781 h 240151"/>
                <a:gd name="connsiteX11" fmla="*/ 156863 w 240151"/>
                <a:gd name="connsiteY11" fmla="*/ 168481 h 240151"/>
                <a:gd name="connsiteX12" fmla="*/ 201797 w 240151"/>
                <a:gd name="connsiteY12" fmla="*/ 104006 h 24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0151" h="240151">
                  <a:moveTo>
                    <a:pt x="169828" y="100610"/>
                  </a:moveTo>
                  <a:lnTo>
                    <a:pt x="207434" y="92547"/>
                  </a:lnTo>
                  <a:cubicBezTo>
                    <a:pt x="215153" y="76066"/>
                    <a:pt x="221940" y="59163"/>
                    <a:pt x="227757" y="41911"/>
                  </a:cubicBezTo>
                  <a:lnTo>
                    <a:pt x="210487" y="40074"/>
                  </a:lnTo>
                  <a:lnTo>
                    <a:pt x="229744" y="35949"/>
                  </a:lnTo>
                  <a:cubicBezTo>
                    <a:pt x="236723" y="14554"/>
                    <a:pt x="239993" y="-61"/>
                    <a:pt x="239993" y="-61"/>
                  </a:cubicBezTo>
                  <a:cubicBezTo>
                    <a:pt x="239993" y="-61"/>
                    <a:pt x="163674" y="16999"/>
                    <a:pt x="104342" y="56537"/>
                  </a:cubicBezTo>
                  <a:lnTo>
                    <a:pt x="94003" y="104789"/>
                  </a:lnTo>
                  <a:lnTo>
                    <a:pt x="89962" y="66853"/>
                  </a:lnTo>
                  <a:cubicBezTo>
                    <a:pt x="83459" y="71863"/>
                    <a:pt x="77274" y="77282"/>
                    <a:pt x="71452" y="83069"/>
                  </a:cubicBezTo>
                  <a:cubicBezTo>
                    <a:pt x="12903" y="141612"/>
                    <a:pt x="-15436" y="208194"/>
                    <a:pt x="8151" y="231781"/>
                  </a:cubicBezTo>
                  <a:cubicBezTo>
                    <a:pt x="31738" y="255368"/>
                    <a:pt x="98320" y="227030"/>
                    <a:pt x="156863" y="168481"/>
                  </a:cubicBezTo>
                  <a:cubicBezTo>
                    <a:pt x="175049" y="149410"/>
                    <a:pt x="190200" y="127672"/>
                    <a:pt x="201797" y="10400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手繪多邊形 165">
              <a:extLst>
                <a:ext uri="{FF2B5EF4-FFF2-40B4-BE49-F238E27FC236}">
                  <a16:creationId xmlns:a16="http://schemas.microsoft.com/office/drawing/2014/main" id="{7531A54D-1482-0F40-5656-ADACD8353834}"/>
                </a:ext>
              </a:extLst>
            </p:cNvPr>
            <p:cNvSpPr/>
            <p:nvPr/>
          </p:nvSpPr>
          <p:spPr>
            <a:xfrm flipH="1">
              <a:off x="10380650" y="3666571"/>
              <a:ext cx="283296" cy="233831"/>
            </a:xfrm>
            <a:custGeom>
              <a:avLst/>
              <a:gdLst>
                <a:gd name="connsiteX0" fmla="*/ 283138 w 283296"/>
                <a:gd name="connsiteY0" fmla="*/ 231359 h 233831"/>
                <a:gd name="connsiteX1" fmla="*/ -159 w 283296"/>
                <a:gd name="connsiteY1" fmla="*/ 231359 h 233831"/>
                <a:gd name="connsiteX2" fmla="*/ -159 w 283296"/>
                <a:gd name="connsiteY2" fmla="*/ -61 h 233831"/>
                <a:gd name="connsiteX3" fmla="*/ 283138 w 283296"/>
                <a:gd name="connsiteY3" fmla="*/ -61 h 23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296" h="233831">
                  <a:moveTo>
                    <a:pt x="283138" y="231359"/>
                  </a:moveTo>
                  <a:cubicBezTo>
                    <a:pt x="195938" y="236942"/>
                    <a:pt x="100921" y="231040"/>
                    <a:pt x="-159" y="231359"/>
                  </a:cubicBezTo>
                  <a:lnTo>
                    <a:pt x="-159" y="-61"/>
                  </a:lnTo>
                  <a:cubicBezTo>
                    <a:pt x="88908" y="13801"/>
                    <a:pt x="183894" y="12380"/>
                    <a:pt x="283138" y="-61"/>
                  </a:cubicBezTo>
                  <a:close/>
                </a:path>
              </a:pathLst>
            </a:custGeom>
            <a:solidFill>
              <a:srgbClr val="3F3D56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手繪多邊形 166">
              <a:extLst>
                <a:ext uri="{FF2B5EF4-FFF2-40B4-BE49-F238E27FC236}">
                  <a16:creationId xmlns:a16="http://schemas.microsoft.com/office/drawing/2014/main" id="{AF09D319-CD37-0659-0290-CDF047315CD6}"/>
                </a:ext>
              </a:extLst>
            </p:cNvPr>
            <p:cNvSpPr/>
            <p:nvPr/>
          </p:nvSpPr>
          <p:spPr>
            <a:xfrm flipH="1">
              <a:off x="6778631" y="3970629"/>
              <a:ext cx="1177308" cy="1526826"/>
            </a:xfrm>
            <a:custGeom>
              <a:avLst/>
              <a:gdLst>
                <a:gd name="connsiteX0" fmla="*/ 0 w 1177308"/>
                <a:gd name="connsiteY0" fmla="*/ 0 h 1526826"/>
                <a:gd name="connsiteX1" fmla="*/ 1177308 w 1177308"/>
                <a:gd name="connsiteY1" fmla="*/ 0 h 1526826"/>
                <a:gd name="connsiteX2" fmla="*/ 1177308 w 1177308"/>
                <a:gd name="connsiteY2" fmla="*/ 1526827 h 1526826"/>
                <a:gd name="connsiteX3" fmla="*/ 0 w 1177308"/>
                <a:gd name="connsiteY3" fmla="*/ 1526827 h 15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308" h="1526826">
                  <a:moveTo>
                    <a:pt x="0" y="0"/>
                  </a:moveTo>
                  <a:lnTo>
                    <a:pt x="1177308" y="0"/>
                  </a:lnTo>
                  <a:lnTo>
                    <a:pt x="1177308" y="1526827"/>
                  </a:lnTo>
                  <a:lnTo>
                    <a:pt x="0" y="1526827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手繪多邊形 167">
              <a:extLst>
                <a:ext uri="{FF2B5EF4-FFF2-40B4-BE49-F238E27FC236}">
                  <a16:creationId xmlns:a16="http://schemas.microsoft.com/office/drawing/2014/main" id="{39FDFB61-622B-8487-B651-264287A4637F}"/>
                </a:ext>
              </a:extLst>
            </p:cNvPr>
            <p:cNvSpPr/>
            <p:nvPr/>
          </p:nvSpPr>
          <p:spPr>
            <a:xfrm flipH="1">
              <a:off x="10353485" y="4050344"/>
              <a:ext cx="61318" cy="1447111"/>
            </a:xfrm>
            <a:custGeom>
              <a:avLst/>
              <a:gdLst>
                <a:gd name="connsiteX0" fmla="*/ 0 w 61318"/>
                <a:gd name="connsiteY0" fmla="*/ 0 h 1447111"/>
                <a:gd name="connsiteX1" fmla="*/ 61318 w 61318"/>
                <a:gd name="connsiteY1" fmla="*/ 0 h 1447111"/>
                <a:gd name="connsiteX2" fmla="*/ 61318 w 61318"/>
                <a:gd name="connsiteY2" fmla="*/ 1447111 h 1447111"/>
                <a:gd name="connsiteX3" fmla="*/ 0 w 61318"/>
                <a:gd name="connsiteY3" fmla="*/ 1447111 h 144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18" h="1447111">
                  <a:moveTo>
                    <a:pt x="0" y="0"/>
                  </a:moveTo>
                  <a:lnTo>
                    <a:pt x="61318" y="0"/>
                  </a:lnTo>
                  <a:lnTo>
                    <a:pt x="61318" y="1447111"/>
                  </a:lnTo>
                  <a:lnTo>
                    <a:pt x="0" y="1447111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手繪多邊形 168">
              <a:extLst>
                <a:ext uri="{FF2B5EF4-FFF2-40B4-BE49-F238E27FC236}">
                  <a16:creationId xmlns:a16="http://schemas.microsoft.com/office/drawing/2014/main" id="{A0FC64D5-18B0-CEEA-F9BB-BE6EFD91ABE9}"/>
                </a:ext>
              </a:extLst>
            </p:cNvPr>
            <p:cNvSpPr/>
            <p:nvPr/>
          </p:nvSpPr>
          <p:spPr>
            <a:xfrm flipH="1">
              <a:off x="6778631" y="3866387"/>
              <a:ext cx="4194167" cy="122636"/>
            </a:xfrm>
            <a:custGeom>
              <a:avLst/>
              <a:gdLst>
                <a:gd name="connsiteX0" fmla="*/ 0 w 4194167"/>
                <a:gd name="connsiteY0" fmla="*/ 0 h 122636"/>
                <a:gd name="connsiteX1" fmla="*/ 4194168 w 4194167"/>
                <a:gd name="connsiteY1" fmla="*/ 0 h 122636"/>
                <a:gd name="connsiteX2" fmla="*/ 4194168 w 4194167"/>
                <a:gd name="connsiteY2" fmla="*/ 122637 h 122636"/>
                <a:gd name="connsiteX3" fmla="*/ 0 w 4194167"/>
                <a:gd name="connsiteY3" fmla="*/ 122637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4167" h="122636">
                  <a:moveTo>
                    <a:pt x="0" y="0"/>
                  </a:moveTo>
                  <a:lnTo>
                    <a:pt x="4194168" y="0"/>
                  </a:lnTo>
                  <a:lnTo>
                    <a:pt x="4194168" y="122637"/>
                  </a:lnTo>
                  <a:lnTo>
                    <a:pt x="0" y="122637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手繪多邊形 169">
              <a:extLst>
                <a:ext uri="{FF2B5EF4-FFF2-40B4-BE49-F238E27FC236}">
                  <a16:creationId xmlns:a16="http://schemas.microsoft.com/office/drawing/2014/main" id="{6D99CF32-001F-2E25-DD0E-422F0A031E7C}"/>
                </a:ext>
              </a:extLst>
            </p:cNvPr>
            <p:cNvSpPr/>
            <p:nvPr/>
          </p:nvSpPr>
          <p:spPr>
            <a:xfrm flipH="1">
              <a:off x="10322826" y="3989025"/>
              <a:ext cx="122636" cy="122636"/>
            </a:xfrm>
            <a:custGeom>
              <a:avLst/>
              <a:gdLst>
                <a:gd name="connsiteX0" fmla="*/ 0 w 122636"/>
                <a:gd name="connsiteY0" fmla="*/ 0 h 122636"/>
                <a:gd name="connsiteX1" fmla="*/ 122637 w 122636"/>
                <a:gd name="connsiteY1" fmla="*/ 0 h 122636"/>
                <a:gd name="connsiteX2" fmla="*/ 122637 w 122636"/>
                <a:gd name="connsiteY2" fmla="*/ 122637 h 122636"/>
                <a:gd name="connsiteX3" fmla="*/ 0 w 122636"/>
                <a:gd name="connsiteY3" fmla="*/ 122637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36" h="122636">
                  <a:moveTo>
                    <a:pt x="0" y="0"/>
                  </a:moveTo>
                  <a:lnTo>
                    <a:pt x="122637" y="0"/>
                  </a:lnTo>
                  <a:lnTo>
                    <a:pt x="122637" y="122637"/>
                  </a:lnTo>
                  <a:lnTo>
                    <a:pt x="0" y="122637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手繪多邊形 170">
              <a:extLst>
                <a:ext uri="{FF2B5EF4-FFF2-40B4-BE49-F238E27FC236}">
                  <a16:creationId xmlns:a16="http://schemas.microsoft.com/office/drawing/2014/main" id="{197FB69F-57A6-8356-39E3-F5D2AAA50303}"/>
                </a:ext>
              </a:extLst>
            </p:cNvPr>
            <p:cNvSpPr/>
            <p:nvPr/>
          </p:nvSpPr>
          <p:spPr>
            <a:xfrm flipH="1">
              <a:off x="6833820" y="4059539"/>
              <a:ext cx="1066936" cy="282068"/>
            </a:xfrm>
            <a:custGeom>
              <a:avLst/>
              <a:gdLst>
                <a:gd name="connsiteX0" fmla="*/ 626215 w 1066936"/>
                <a:gd name="connsiteY0" fmla="*/ 0 h 282068"/>
                <a:gd name="connsiteX1" fmla="*/ 619314 w 1066936"/>
                <a:gd name="connsiteY1" fmla="*/ 27598 h 282068"/>
                <a:gd name="connsiteX2" fmla="*/ 447623 w 1066936"/>
                <a:gd name="connsiteY2" fmla="*/ 27598 h 282068"/>
                <a:gd name="connsiteX3" fmla="*/ 437278 w 1066936"/>
                <a:gd name="connsiteY3" fmla="*/ 0 h 282068"/>
                <a:gd name="connsiteX4" fmla="*/ 0 w 1066936"/>
                <a:gd name="connsiteY4" fmla="*/ 0 h 282068"/>
                <a:gd name="connsiteX5" fmla="*/ 0 w 1066936"/>
                <a:gd name="connsiteY5" fmla="*/ 282069 h 282068"/>
                <a:gd name="connsiteX6" fmla="*/ 1066937 w 1066936"/>
                <a:gd name="connsiteY6" fmla="*/ 282069 h 282068"/>
                <a:gd name="connsiteX7" fmla="*/ 1066937 w 1066936"/>
                <a:gd name="connsiteY7" fmla="*/ 0 h 282068"/>
                <a:gd name="connsiteX8" fmla="*/ 626215 w 1066936"/>
                <a:gd name="connsiteY8" fmla="*/ 0 h 28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936" h="282068">
                  <a:moveTo>
                    <a:pt x="626215" y="0"/>
                  </a:moveTo>
                  <a:lnTo>
                    <a:pt x="619314" y="27598"/>
                  </a:lnTo>
                  <a:lnTo>
                    <a:pt x="447623" y="27598"/>
                  </a:lnTo>
                  <a:lnTo>
                    <a:pt x="437278" y="0"/>
                  </a:lnTo>
                  <a:lnTo>
                    <a:pt x="0" y="0"/>
                  </a:lnTo>
                  <a:lnTo>
                    <a:pt x="0" y="282069"/>
                  </a:lnTo>
                  <a:lnTo>
                    <a:pt x="1066937" y="282069"/>
                  </a:lnTo>
                  <a:lnTo>
                    <a:pt x="1066937" y="0"/>
                  </a:lnTo>
                  <a:lnTo>
                    <a:pt x="62621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手繪多邊形 171">
              <a:extLst>
                <a:ext uri="{FF2B5EF4-FFF2-40B4-BE49-F238E27FC236}">
                  <a16:creationId xmlns:a16="http://schemas.microsoft.com/office/drawing/2014/main" id="{E1B0A0C0-93BA-CC08-FD18-54370AA4DA1A}"/>
                </a:ext>
              </a:extLst>
            </p:cNvPr>
            <p:cNvSpPr/>
            <p:nvPr/>
          </p:nvSpPr>
          <p:spPr>
            <a:xfrm flipH="1">
              <a:off x="6833820" y="4415187"/>
              <a:ext cx="1066936" cy="282062"/>
            </a:xfrm>
            <a:custGeom>
              <a:avLst/>
              <a:gdLst>
                <a:gd name="connsiteX0" fmla="*/ 626215 w 1066936"/>
                <a:gd name="connsiteY0" fmla="*/ 0 h 282062"/>
                <a:gd name="connsiteX1" fmla="*/ 619314 w 1066936"/>
                <a:gd name="connsiteY1" fmla="*/ 27592 h 282062"/>
                <a:gd name="connsiteX2" fmla="*/ 447623 w 1066936"/>
                <a:gd name="connsiteY2" fmla="*/ 27592 h 282062"/>
                <a:gd name="connsiteX3" fmla="*/ 437278 w 1066936"/>
                <a:gd name="connsiteY3" fmla="*/ 0 h 282062"/>
                <a:gd name="connsiteX4" fmla="*/ 0 w 1066936"/>
                <a:gd name="connsiteY4" fmla="*/ 0 h 282062"/>
                <a:gd name="connsiteX5" fmla="*/ 0 w 1066936"/>
                <a:gd name="connsiteY5" fmla="*/ 282063 h 282062"/>
                <a:gd name="connsiteX6" fmla="*/ 1066937 w 1066936"/>
                <a:gd name="connsiteY6" fmla="*/ 282063 h 282062"/>
                <a:gd name="connsiteX7" fmla="*/ 1066937 w 1066936"/>
                <a:gd name="connsiteY7" fmla="*/ 0 h 282062"/>
                <a:gd name="connsiteX8" fmla="*/ 626215 w 1066936"/>
                <a:gd name="connsiteY8" fmla="*/ 0 h 2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936" h="282062">
                  <a:moveTo>
                    <a:pt x="626215" y="0"/>
                  </a:moveTo>
                  <a:lnTo>
                    <a:pt x="619314" y="27592"/>
                  </a:lnTo>
                  <a:lnTo>
                    <a:pt x="447623" y="27592"/>
                  </a:lnTo>
                  <a:lnTo>
                    <a:pt x="437278" y="0"/>
                  </a:lnTo>
                  <a:lnTo>
                    <a:pt x="0" y="0"/>
                  </a:lnTo>
                  <a:lnTo>
                    <a:pt x="0" y="282063"/>
                  </a:lnTo>
                  <a:lnTo>
                    <a:pt x="1066937" y="282063"/>
                  </a:lnTo>
                  <a:lnTo>
                    <a:pt x="1066937" y="0"/>
                  </a:lnTo>
                  <a:lnTo>
                    <a:pt x="62621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手繪多邊形 172">
              <a:extLst>
                <a:ext uri="{FF2B5EF4-FFF2-40B4-BE49-F238E27FC236}">
                  <a16:creationId xmlns:a16="http://schemas.microsoft.com/office/drawing/2014/main" id="{3FA57711-EB66-7786-3EB0-D6D96F4F2E42}"/>
                </a:ext>
              </a:extLst>
            </p:cNvPr>
            <p:cNvSpPr/>
            <p:nvPr/>
          </p:nvSpPr>
          <p:spPr>
            <a:xfrm flipH="1">
              <a:off x="6833820" y="4770835"/>
              <a:ext cx="1066936" cy="282062"/>
            </a:xfrm>
            <a:custGeom>
              <a:avLst/>
              <a:gdLst>
                <a:gd name="connsiteX0" fmla="*/ 626215 w 1066936"/>
                <a:gd name="connsiteY0" fmla="*/ 0 h 282062"/>
                <a:gd name="connsiteX1" fmla="*/ 619314 w 1066936"/>
                <a:gd name="connsiteY1" fmla="*/ 27591 h 282062"/>
                <a:gd name="connsiteX2" fmla="*/ 447623 w 1066936"/>
                <a:gd name="connsiteY2" fmla="*/ 27591 h 282062"/>
                <a:gd name="connsiteX3" fmla="*/ 437278 w 1066936"/>
                <a:gd name="connsiteY3" fmla="*/ 0 h 282062"/>
                <a:gd name="connsiteX4" fmla="*/ 0 w 1066936"/>
                <a:gd name="connsiteY4" fmla="*/ 0 h 282062"/>
                <a:gd name="connsiteX5" fmla="*/ 0 w 1066936"/>
                <a:gd name="connsiteY5" fmla="*/ 282062 h 282062"/>
                <a:gd name="connsiteX6" fmla="*/ 1066937 w 1066936"/>
                <a:gd name="connsiteY6" fmla="*/ 282062 h 282062"/>
                <a:gd name="connsiteX7" fmla="*/ 1066937 w 1066936"/>
                <a:gd name="connsiteY7" fmla="*/ 0 h 282062"/>
                <a:gd name="connsiteX8" fmla="*/ 626215 w 1066936"/>
                <a:gd name="connsiteY8" fmla="*/ 0 h 2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936" h="282062">
                  <a:moveTo>
                    <a:pt x="626215" y="0"/>
                  </a:moveTo>
                  <a:lnTo>
                    <a:pt x="619314" y="27591"/>
                  </a:lnTo>
                  <a:lnTo>
                    <a:pt x="447623" y="27591"/>
                  </a:lnTo>
                  <a:lnTo>
                    <a:pt x="437278" y="0"/>
                  </a:lnTo>
                  <a:lnTo>
                    <a:pt x="0" y="0"/>
                  </a:lnTo>
                  <a:lnTo>
                    <a:pt x="0" y="282062"/>
                  </a:lnTo>
                  <a:lnTo>
                    <a:pt x="1066937" y="282062"/>
                  </a:lnTo>
                  <a:lnTo>
                    <a:pt x="1066937" y="0"/>
                  </a:lnTo>
                  <a:lnTo>
                    <a:pt x="62621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手繪多邊形 173">
              <a:extLst>
                <a:ext uri="{FF2B5EF4-FFF2-40B4-BE49-F238E27FC236}">
                  <a16:creationId xmlns:a16="http://schemas.microsoft.com/office/drawing/2014/main" id="{F351DA3D-7F94-B915-1182-B28F03D3E05A}"/>
                </a:ext>
              </a:extLst>
            </p:cNvPr>
            <p:cNvSpPr/>
            <p:nvPr/>
          </p:nvSpPr>
          <p:spPr>
            <a:xfrm flipH="1">
              <a:off x="6833820" y="5126483"/>
              <a:ext cx="1066936" cy="282062"/>
            </a:xfrm>
            <a:custGeom>
              <a:avLst/>
              <a:gdLst>
                <a:gd name="connsiteX0" fmla="*/ 626215 w 1066936"/>
                <a:gd name="connsiteY0" fmla="*/ 0 h 282062"/>
                <a:gd name="connsiteX1" fmla="*/ 619314 w 1066936"/>
                <a:gd name="connsiteY1" fmla="*/ 27591 h 282062"/>
                <a:gd name="connsiteX2" fmla="*/ 447623 w 1066936"/>
                <a:gd name="connsiteY2" fmla="*/ 27591 h 282062"/>
                <a:gd name="connsiteX3" fmla="*/ 437278 w 1066936"/>
                <a:gd name="connsiteY3" fmla="*/ 0 h 282062"/>
                <a:gd name="connsiteX4" fmla="*/ 0 w 1066936"/>
                <a:gd name="connsiteY4" fmla="*/ 0 h 282062"/>
                <a:gd name="connsiteX5" fmla="*/ 0 w 1066936"/>
                <a:gd name="connsiteY5" fmla="*/ 282063 h 282062"/>
                <a:gd name="connsiteX6" fmla="*/ 1066937 w 1066936"/>
                <a:gd name="connsiteY6" fmla="*/ 282063 h 282062"/>
                <a:gd name="connsiteX7" fmla="*/ 1066937 w 1066936"/>
                <a:gd name="connsiteY7" fmla="*/ 0 h 282062"/>
                <a:gd name="connsiteX8" fmla="*/ 626215 w 1066936"/>
                <a:gd name="connsiteY8" fmla="*/ 0 h 2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936" h="282062">
                  <a:moveTo>
                    <a:pt x="626215" y="0"/>
                  </a:moveTo>
                  <a:lnTo>
                    <a:pt x="619314" y="27591"/>
                  </a:lnTo>
                  <a:lnTo>
                    <a:pt x="447623" y="27591"/>
                  </a:lnTo>
                  <a:lnTo>
                    <a:pt x="437278" y="0"/>
                  </a:lnTo>
                  <a:lnTo>
                    <a:pt x="0" y="0"/>
                  </a:lnTo>
                  <a:lnTo>
                    <a:pt x="0" y="282063"/>
                  </a:lnTo>
                  <a:lnTo>
                    <a:pt x="1066937" y="282063"/>
                  </a:lnTo>
                  <a:lnTo>
                    <a:pt x="1066937" y="0"/>
                  </a:lnTo>
                  <a:lnTo>
                    <a:pt x="62621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手繪多邊形 174">
              <a:extLst>
                <a:ext uri="{FF2B5EF4-FFF2-40B4-BE49-F238E27FC236}">
                  <a16:creationId xmlns:a16="http://schemas.microsoft.com/office/drawing/2014/main" id="{2E20619E-FB37-ECC6-9CF3-76BEAF9CF078}"/>
                </a:ext>
              </a:extLst>
            </p:cNvPr>
            <p:cNvSpPr/>
            <p:nvPr/>
          </p:nvSpPr>
          <p:spPr>
            <a:xfrm flipH="1">
              <a:off x="8697891" y="3688567"/>
              <a:ext cx="361777" cy="159424"/>
            </a:xfrm>
            <a:custGeom>
              <a:avLst/>
              <a:gdLst>
                <a:gd name="connsiteX0" fmla="*/ 361778 w 361777"/>
                <a:gd name="connsiteY0" fmla="*/ 159425 h 159424"/>
                <a:gd name="connsiteX1" fmla="*/ 0 w 361777"/>
                <a:gd name="connsiteY1" fmla="*/ 159425 h 159424"/>
                <a:gd name="connsiteX2" fmla="*/ 12260 w 361777"/>
                <a:gd name="connsiteY2" fmla="*/ 0 h 159424"/>
                <a:gd name="connsiteX3" fmla="*/ 349511 w 361777"/>
                <a:gd name="connsiteY3" fmla="*/ 0 h 159424"/>
                <a:gd name="connsiteX4" fmla="*/ 361778 w 361777"/>
                <a:gd name="connsiteY4" fmla="*/ 159425 h 15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777" h="159424">
                  <a:moveTo>
                    <a:pt x="361778" y="159425"/>
                  </a:moveTo>
                  <a:lnTo>
                    <a:pt x="0" y="159425"/>
                  </a:lnTo>
                  <a:lnTo>
                    <a:pt x="12260" y="0"/>
                  </a:lnTo>
                  <a:lnTo>
                    <a:pt x="349511" y="0"/>
                  </a:lnTo>
                  <a:lnTo>
                    <a:pt x="361778" y="159425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手繪多邊形 175">
              <a:extLst>
                <a:ext uri="{FF2B5EF4-FFF2-40B4-BE49-F238E27FC236}">
                  <a16:creationId xmlns:a16="http://schemas.microsoft.com/office/drawing/2014/main" id="{AD9C03B8-C620-BD72-A59A-D8DD7A216DAB}"/>
                </a:ext>
              </a:extLst>
            </p:cNvPr>
            <p:cNvSpPr/>
            <p:nvPr/>
          </p:nvSpPr>
          <p:spPr>
            <a:xfrm flipH="1">
              <a:off x="8673365" y="3829601"/>
              <a:ext cx="404700" cy="36790"/>
            </a:xfrm>
            <a:custGeom>
              <a:avLst/>
              <a:gdLst>
                <a:gd name="connsiteX0" fmla="*/ 0 w 404700"/>
                <a:gd name="connsiteY0" fmla="*/ 0 h 36790"/>
                <a:gd name="connsiteX1" fmla="*/ 404700 w 404700"/>
                <a:gd name="connsiteY1" fmla="*/ 0 h 36790"/>
                <a:gd name="connsiteX2" fmla="*/ 404700 w 404700"/>
                <a:gd name="connsiteY2" fmla="*/ 36791 h 36790"/>
                <a:gd name="connsiteX3" fmla="*/ 0 w 404700"/>
                <a:gd name="connsiteY3" fmla="*/ 36791 h 3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700" h="36790">
                  <a:moveTo>
                    <a:pt x="0" y="0"/>
                  </a:moveTo>
                  <a:lnTo>
                    <a:pt x="404700" y="0"/>
                  </a:lnTo>
                  <a:lnTo>
                    <a:pt x="404700" y="36791"/>
                  </a:lnTo>
                  <a:lnTo>
                    <a:pt x="0" y="36791"/>
                  </a:lnTo>
                  <a:close/>
                </a:path>
              </a:pathLst>
            </a:custGeom>
            <a:solidFill>
              <a:srgbClr val="E6E6E6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手繪多邊形 176">
              <a:extLst>
                <a:ext uri="{FF2B5EF4-FFF2-40B4-BE49-F238E27FC236}">
                  <a16:creationId xmlns:a16="http://schemas.microsoft.com/office/drawing/2014/main" id="{6BD2C164-3A20-3B07-86F9-8906BBFAF247}"/>
                </a:ext>
              </a:extLst>
            </p:cNvPr>
            <p:cNvSpPr/>
            <p:nvPr/>
          </p:nvSpPr>
          <p:spPr>
            <a:xfrm flipH="1">
              <a:off x="8149098" y="2661489"/>
              <a:ext cx="1456305" cy="879915"/>
            </a:xfrm>
            <a:custGeom>
              <a:avLst/>
              <a:gdLst>
                <a:gd name="connsiteX0" fmla="*/ 1419360 w 1456305"/>
                <a:gd name="connsiteY0" fmla="*/ -61 h 879915"/>
                <a:gd name="connsiteX1" fmla="*/ 36634 w 1456305"/>
                <a:gd name="connsiteY1" fmla="*/ -61 h 879915"/>
                <a:gd name="connsiteX2" fmla="*/ -159 w 1456305"/>
                <a:gd name="connsiteY2" fmla="*/ 36726 h 879915"/>
                <a:gd name="connsiteX3" fmla="*/ -159 w 1456305"/>
                <a:gd name="connsiteY3" fmla="*/ 879855 h 879915"/>
                <a:gd name="connsiteX4" fmla="*/ 1456147 w 1456305"/>
                <a:gd name="connsiteY4" fmla="*/ 879855 h 879915"/>
                <a:gd name="connsiteX5" fmla="*/ 1456147 w 1456305"/>
                <a:gd name="connsiteY5" fmla="*/ 36726 h 879915"/>
                <a:gd name="connsiteX6" fmla="*/ 1419360 w 1456305"/>
                <a:gd name="connsiteY6" fmla="*/ -61 h 87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6305" h="879915">
                  <a:moveTo>
                    <a:pt x="1419360" y="-61"/>
                  </a:moveTo>
                  <a:lnTo>
                    <a:pt x="36634" y="-61"/>
                  </a:lnTo>
                  <a:cubicBezTo>
                    <a:pt x="16311" y="-61"/>
                    <a:pt x="-159" y="16409"/>
                    <a:pt x="-159" y="36726"/>
                  </a:cubicBezTo>
                  <a:lnTo>
                    <a:pt x="-159" y="879855"/>
                  </a:lnTo>
                  <a:lnTo>
                    <a:pt x="1456147" y="879855"/>
                  </a:lnTo>
                  <a:lnTo>
                    <a:pt x="1456147" y="36726"/>
                  </a:lnTo>
                  <a:cubicBezTo>
                    <a:pt x="1456147" y="16409"/>
                    <a:pt x="1439678" y="-61"/>
                    <a:pt x="1419360" y="-61"/>
                  </a:cubicBezTo>
                  <a:close/>
                </a:path>
              </a:pathLst>
            </a:custGeom>
            <a:solidFill>
              <a:srgbClr val="3F3D56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手繪多邊形 177">
              <a:extLst>
                <a:ext uri="{FF2B5EF4-FFF2-40B4-BE49-F238E27FC236}">
                  <a16:creationId xmlns:a16="http://schemas.microsoft.com/office/drawing/2014/main" id="{67314A8E-F805-8BCD-B683-F7EB30524E1F}"/>
                </a:ext>
              </a:extLst>
            </p:cNvPr>
            <p:cNvSpPr/>
            <p:nvPr/>
          </p:nvSpPr>
          <p:spPr>
            <a:xfrm flipH="1">
              <a:off x="8149098" y="3541404"/>
              <a:ext cx="1456305" cy="174755"/>
            </a:xfrm>
            <a:custGeom>
              <a:avLst/>
              <a:gdLst>
                <a:gd name="connsiteX0" fmla="*/ -159 w 1456305"/>
                <a:gd name="connsiteY0" fmla="*/ -61 h 174755"/>
                <a:gd name="connsiteX1" fmla="*/ -159 w 1456305"/>
                <a:gd name="connsiteY1" fmla="*/ 137903 h 174755"/>
                <a:gd name="connsiteX2" fmla="*/ 36634 w 1456305"/>
                <a:gd name="connsiteY2" fmla="*/ 174695 h 174755"/>
                <a:gd name="connsiteX3" fmla="*/ 1419360 w 1456305"/>
                <a:gd name="connsiteY3" fmla="*/ 174695 h 174755"/>
                <a:gd name="connsiteX4" fmla="*/ 1456147 w 1456305"/>
                <a:gd name="connsiteY4" fmla="*/ 137903 h 174755"/>
                <a:gd name="connsiteX5" fmla="*/ 1456147 w 1456305"/>
                <a:gd name="connsiteY5" fmla="*/ -61 h 17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5" h="174755">
                  <a:moveTo>
                    <a:pt x="-159" y="-61"/>
                  </a:moveTo>
                  <a:lnTo>
                    <a:pt x="-159" y="137903"/>
                  </a:lnTo>
                  <a:cubicBezTo>
                    <a:pt x="-159" y="158226"/>
                    <a:pt x="16311" y="174695"/>
                    <a:pt x="36634" y="174695"/>
                  </a:cubicBezTo>
                  <a:lnTo>
                    <a:pt x="1419360" y="174695"/>
                  </a:lnTo>
                  <a:cubicBezTo>
                    <a:pt x="1439678" y="174695"/>
                    <a:pt x="1456147" y="158226"/>
                    <a:pt x="1456147" y="137903"/>
                  </a:cubicBezTo>
                  <a:lnTo>
                    <a:pt x="1456147" y="-61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手繪多邊形 178">
              <a:extLst>
                <a:ext uri="{FF2B5EF4-FFF2-40B4-BE49-F238E27FC236}">
                  <a16:creationId xmlns:a16="http://schemas.microsoft.com/office/drawing/2014/main" id="{13C1DCF7-BAE2-F61E-F74D-17ACFE127CBB}"/>
                </a:ext>
              </a:extLst>
            </p:cNvPr>
            <p:cNvSpPr/>
            <p:nvPr/>
          </p:nvSpPr>
          <p:spPr>
            <a:xfrm flipH="1">
              <a:off x="8219606" y="2738131"/>
              <a:ext cx="1312212" cy="735821"/>
            </a:xfrm>
            <a:custGeom>
              <a:avLst/>
              <a:gdLst>
                <a:gd name="connsiteX0" fmla="*/ 0 w 1312212"/>
                <a:gd name="connsiteY0" fmla="*/ 0 h 735821"/>
                <a:gd name="connsiteX1" fmla="*/ 1312213 w 1312212"/>
                <a:gd name="connsiteY1" fmla="*/ 0 h 735821"/>
                <a:gd name="connsiteX2" fmla="*/ 1312213 w 1312212"/>
                <a:gd name="connsiteY2" fmla="*/ 735822 h 735821"/>
                <a:gd name="connsiteX3" fmla="*/ 0 w 1312212"/>
                <a:gd name="connsiteY3" fmla="*/ 735822 h 73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2212" h="735821">
                  <a:moveTo>
                    <a:pt x="0" y="0"/>
                  </a:moveTo>
                  <a:lnTo>
                    <a:pt x="1312213" y="0"/>
                  </a:lnTo>
                  <a:lnTo>
                    <a:pt x="1312213" y="735822"/>
                  </a:lnTo>
                  <a:lnTo>
                    <a:pt x="0" y="735822"/>
                  </a:lnTo>
                  <a:close/>
                </a:path>
              </a:pathLst>
            </a:custGeom>
            <a:solidFill>
              <a:srgbClr val="FFFFFF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手繪多邊形 179">
              <a:extLst>
                <a:ext uri="{FF2B5EF4-FFF2-40B4-BE49-F238E27FC236}">
                  <a16:creationId xmlns:a16="http://schemas.microsoft.com/office/drawing/2014/main" id="{CD5D4583-6074-84C5-F217-2BBCB070915E}"/>
                </a:ext>
              </a:extLst>
            </p:cNvPr>
            <p:cNvSpPr/>
            <p:nvPr/>
          </p:nvSpPr>
          <p:spPr>
            <a:xfrm flipH="1">
              <a:off x="8838928" y="3590457"/>
              <a:ext cx="73581" cy="73581"/>
            </a:xfrm>
            <a:custGeom>
              <a:avLst/>
              <a:gdLst>
                <a:gd name="connsiteX0" fmla="*/ 73582 w 73581"/>
                <a:gd name="connsiteY0" fmla="*/ 36791 h 73581"/>
                <a:gd name="connsiteX1" fmla="*/ 36791 w 73581"/>
                <a:gd name="connsiteY1" fmla="*/ 73582 h 73581"/>
                <a:gd name="connsiteX2" fmla="*/ 0 w 73581"/>
                <a:gd name="connsiteY2" fmla="*/ 36791 h 73581"/>
                <a:gd name="connsiteX3" fmla="*/ 36791 w 73581"/>
                <a:gd name="connsiteY3" fmla="*/ 0 h 73581"/>
                <a:gd name="connsiteX4" fmla="*/ 73582 w 73581"/>
                <a:gd name="connsiteY4" fmla="*/ 36791 h 7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81" h="73581">
                  <a:moveTo>
                    <a:pt x="73582" y="36791"/>
                  </a:moveTo>
                  <a:cubicBezTo>
                    <a:pt x="73582" y="57110"/>
                    <a:pt x="57110" y="73582"/>
                    <a:pt x="36791" y="73582"/>
                  </a:cubicBezTo>
                  <a:cubicBezTo>
                    <a:pt x="16472" y="73582"/>
                    <a:pt x="0" y="57110"/>
                    <a:pt x="0" y="36791"/>
                  </a:cubicBezTo>
                  <a:cubicBezTo>
                    <a:pt x="0" y="16472"/>
                    <a:pt x="16472" y="0"/>
                    <a:pt x="36791" y="0"/>
                  </a:cubicBezTo>
                  <a:cubicBezTo>
                    <a:pt x="57110" y="0"/>
                    <a:pt x="73582" y="16472"/>
                    <a:pt x="73582" y="3679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手繪多邊形 180">
              <a:extLst>
                <a:ext uri="{FF2B5EF4-FFF2-40B4-BE49-F238E27FC236}">
                  <a16:creationId xmlns:a16="http://schemas.microsoft.com/office/drawing/2014/main" id="{2427A400-1608-63EC-23E9-8F21AEFC1E07}"/>
                </a:ext>
              </a:extLst>
            </p:cNvPr>
            <p:cNvSpPr/>
            <p:nvPr/>
          </p:nvSpPr>
          <p:spPr>
            <a:xfrm flipH="1">
              <a:off x="8752476" y="2945838"/>
              <a:ext cx="353812" cy="20310"/>
            </a:xfrm>
            <a:custGeom>
              <a:avLst/>
              <a:gdLst>
                <a:gd name="connsiteX0" fmla="*/ 0 w 353812"/>
                <a:gd name="connsiteY0" fmla="*/ 0 h 20310"/>
                <a:gd name="connsiteX1" fmla="*/ 353812 w 353812"/>
                <a:gd name="connsiteY1" fmla="*/ 0 h 20310"/>
                <a:gd name="connsiteX2" fmla="*/ 353812 w 353812"/>
                <a:gd name="connsiteY2" fmla="*/ 20310 h 20310"/>
                <a:gd name="connsiteX3" fmla="*/ 0 w 353812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12" h="20310">
                  <a:moveTo>
                    <a:pt x="0" y="0"/>
                  </a:moveTo>
                  <a:lnTo>
                    <a:pt x="353812" y="0"/>
                  </a:lnTo>
                  <a:lnTo>
                    <a:pt x="353812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手繪多邊形 181">
              <a:extLst>
                <a:ext uri="{FF2B5EF4-FFF2-40B4-BE49-F238E27FC236}">
                  <a16:creationId xmlns:a16="http://schemas.microsoft.com/office/drawing/2014/main" id="{4C5E4157-17B0-A952-2263-280F3D0D234B}"/>
                </a:ext>
              </a:extLst>
            </p:cNvPr>
            <p:cNvSpPr/>
            <p:nvPr/>
          </p:nvSpPr>
          <p:spPr>
            <a:xfrm flipH="1">
              <a:off x="8559926" y="3019923"/>
              <a:ext cx="546362" cy="20310"/>
            </a:xfrm>
            <a:custGeom>
              <a:avLst/>
              <a:gdLst>
                <a:gd name="connsiteX0" fmla="*/ 0 w 546362"/>
                <a:gd name="connsiteY0" fmla="*/ 0 h 20310"/>
                <a:gd name="connsiteX1" fmla="*/ 546363 w 546362"/>
                <a:gd name="connsiteY1" fmla="*/ 0 h 20310"/>
                <a:gd name="connsiteX2" fmla="*/ 546363 w 546362"/>
                <a:gd name="connsiteY2" fmla="*/ 20310 h 20310"/>
                <a:gd name="connsiteX3" fmla="*/ 0 w 546362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62" h="20310">
                  <a:moveTo>
                    <a:pt x="0" y="0"/>
                  </a:moveTo>
                  <a:lnTo>
                    <a:pt x="546363" y="0"/>
                  </a:lnTo>
                  <a:lnTo>
                    <a:pt x="546363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手繪多邊形 182">
              <a:extLst>
                <a:ext uri="{FF2B5EF4-FFF2-40B4-BE49-F238E27FC236}">
                  <a16:creationId xmlns:a16="http://schemas.microsoft.com/office/drawing/2014/main" id="{9A968ADC-EF72-6255-D134-C2BD7FA09065}"/>
                </a:ext>
              </a:extLst>
            </p:cNvPr>
            <p:cNvSpPr/>
            <p:nvPr/>
          </p:nvSpPr>
          <p:spPr>
            <a:xfrm flipH="1">
              <a:off x="8661015" y="3089720"/>
              <a:ext cx="445273" cy="20310"/>
            </a:xfrm>
            <a:custGeom>
              <a:avLst/>
              <a:gdLst>
                <a:gd name="connsiteX0" fmla="*/ 0 w 445273"/>
                <a:gd name="connsiteY0" fmla="*/ 0 h 20310"/>
                <a:gd name="connsiteX1" fmla="*/ 445273 w 445273"/>
                <a:gd name="connsiteY1" fmla="*/ 0 h 20310"/>
                <a:gd name="connsiteX2" fmla="*/ 445273 w 445273"/>
                <a:gd name="connsiteY2" fmla="*/ 20310 h 20310"/>
                <a:gd name="connsiteX3" fmla="*/ 0 w 445273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273" h="20310">
                  <a:moveTo>
                    <a:pt x="0" y="0"/>
                  </a:moveTo>
                  <a:lnTo>
                    <a:pt x="445273" y="0"/>
                  </a:lnTo>
                  <a:lnTo>
                    <a:pt x="445273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手繪多邊形 183">
              <a:extLst>
                <a:ext uri="{FF2B5EF4-FFF2-40B4-BE49-F238E27FC236}">
                  <a16:creationId xmlns:a16="http://schemas.microsoft.com/office/drawing/2014/main" id="{BEB694FF-8B5F-C5B1-D247-111C156F61C6}"/>
                </a:ext>
              </a:extLst>
            </p:cNvPr>
            <p:cNvSpPr/>
            <p:nvPr/>
          </p:nvSpPr>
          <p:spPr>
            <a:xfrm flipH="1">
              <a:off x="8846345" y="3159259"/>
              <a:ext cx="259943" cy="20310"/>
            </a:xfrm>
            <a:custGeom>
              <a:avLst/>
              <a:gdLst>
                <a:gd name="connsiteX0" fmla="*/ 0 w 259943"/>
                <a:gd name="connsiteY0" fmla="*/ 0 h 20310"/>
                <a:gd name="connsiteX1" fmla="*/ 259943 w 259943"/>
                <a:gd name="connsiteY1" fmla="*/ 0 h 20310"/>
                <a:gd name="connsiteX2" fmla="*/ 259943 w 259943"/>
                <a:gd name="connsiteY2" fmla="*/ 20310 h 20310"/>
                <a:gd name="connsiteX3" fmla="*/ 0 w 259943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943" h="20310">
                  <a:moveTo>
                    <a:pt x="0" y="0"/>
                  </a:moveTo>
                  <a:lnTo>
                    <a:pt x="259943" y="0"/>
                  </a:lnTo>
                  <a:lnTo>
                    <a:pt x="259943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手繪多邊形 184">
              <a:extLst>
                <a:ext uri="{FF2B5EF4-FFF2-40B4-BE49-F238E27FC236}">
                  <a16:creationId xmlns:a16="http://schemas.microsoft.com/office/drawing/2014/main" id="{2A64D10B-B99F-E9F8-5CFC-A4A7517E98E2}"/>
                </a:ext>
              </a:extLst>
            </p:cNvPr>
            <p:cNvSpPr/>
            <p:nvPr/>
          </p:nvSpPr>
          <p:spPr>
            <a:xfrm flipH="1">
              <a:off x="8713966" y="3228792"/>
              <a:ext cx="392322" cy="20310"/>
            </a:xfrm>
            <a:custGeom>
              <a:avLst/>
              <a:gdLst>
                <a:gd name="connsiteX0" fmla="*/ 0 w 392322"/>
                <a:gd name="connsiteY0" fmla="*/ 0 h 20310"/>
                <a:gd name="connsiteX1" fmla="*/ 392322 w 392322"/>
                <a:gd name="connsiteY1" fmla="*/ 0 h 20310"/>
                <a:gd name="connsiteX2" fmla="*/ 392322 w 392322"/>
                <a:gd name="connsiteY2" fmla="*/ 20310 h 20310"/>
                <a:gd name="connsiteX3" fmla="*/ 0 w 392322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322" h="20310">
                  <a:moveTo>
                    <a:pt x="0" y="0"/>
                  </a:moveTo>
                  <a:lnTo>
                    <a:pt x="392322" y="0"/>
                  </a:lnTo>
                  <a:lnTo>
                    <a:pt x="392322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手繪多邊形 185">
              <a:extLst>
                <a:ext uri="{FF2B5EF4-FFF2-40B4-BE49-F238E27FC236}">
                  <a16:creationId xmlns:a16="http://schemas.microsoft.com/office/drawing/2014/main" id="{D677B8D9-3EDE-6FC4-7E64-E257AD5FFF2B}"/>
                </a:ext>
              </a:extLst>
            </p:cNvPr>
            <p:cNvSpPr/>
            <p:nvPr/>
          </p:nvSpPr>
          <p:spPr>
            <a:xfrm flipH="1">
              <a:off x="9224227" y="2938618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手繪多邊形 186">
              <a:extLst>
                <a:ext uri="{FF2B5EF4-FFF2-40B4-BE49-F238E27FC236}">
                  <a16:creationId xmlns:a16="http://schemas.microsoft.com/office/drawing/2014/main" id="{3A787D74-FE8C-C1F7-CC44-532BE0A329AC}"/>
                </a:ext>
              </a:extLst>
            </p:cNvPr>
            <p:cNvSpPr/>
            <p:nvPr/>
          </p:nvSpPr>
          <p:spPr>
            <a:xfrm flipH="1">
              <a:off x="9224227" y="3008415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手繪多邊形 187">
              <a:extLst>
                <a:ext uri="{FF2B5EF4-FFF2-40B4-BE49-F238E27FC236}">
                  <a16:creationId xmlns:a16="http://schemas.microsoft.com/office/drawing/2014/main" id="{648E06A8-560B-986B-8456-2D5BA20F3248}"/>
                </a:ext>
              </a:extLst>
            </p:cNvPr>
            <p:cNvSpPr/>
            <p:nvPr/>
          </p:nvSpPr>
          <p:spPr>
            <a:xfrm flipH="1">
              <a:off x="9224227" y="3078213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手繪多邊形 188">
              <a:extLst>
                <a:ext uri="{FF2B5EF4-FFF2-40B4-BE49-F238E27FC236}">
                  <a16:creationId xmlns:a16="http://schemas.microsoft.com/office/drawing/2014/main" id="{C34E57AB-9978-C013-9CCA-250F236759F6}"/>
                </a:ext>
              </a:extLst>
            </p:cNvPr>
            <p:cNvSpPr/>
            <p:nvPr/>
          </p:nvSpPr>
          <p:spPr>
            <a:xfrm flipH="1">
              <a:off x="9224227" y="3148017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手繪多邊形 189">
              <a:extLst>
                <a:ext uri="{FF2B5EF4-FFF2-40B4-BE49-F238E27FC236}">
                  <a16:creationId xmlns:a16="http://schemas.microsoft.com/office/drawing/2014/main" id="{52479BA0-24C6-F037-2EFA-E1EA7D17FCA1}"/>
                </a:ext>
              </a:extLst>
            </p:cNvPr>
            <p:cNvSpPr/>
            <p:nvPr/>
          </p:nvSpPr>
          <p:spPr>
            <a:xfrm flipH="1">
              <a:off x="9224227" y="3217814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手繪多邊形 190">
              <a:extLst>
                <a:ext uri="{FF2B5EF4-FFF2-40B4-BE49-F238E27FC236}">
                  <a16:creationId xmlns:a16="http://schemas.microsoft.com/office/drawing/2014/main" id="{6EA6C8F8-B1B6-FAE0-B4D5-0FD4CCE3C26F}"/>
                </a:ext>
              </a:extLst>
            </p:cNvPr>
            <p:cNvSpPr/>
            <p:nvPr/>
          </p:nvSpPr>
          <p:spPr>
            <a:xfrm flipH="1">
              <a:off x="8280407" y="2686015"/>
              <a:ext cx="195169" cy="221369"/>
            </a:xfrm>
            <a:custGeom>
              <a:avLst/>
              <a:gdLst>
                <a:gd name="connsiteX0" fmla="*/ 195011 w 195169"/>
                <a:gd name="connsiteY0" fmla="*/ 221309 h 221369"/>
                <a:gd name="connsiteX1" fmla="*/ 9343 w 195169"/>
                <a:gd name="connsiteY1" fmla="*/ 221309 h 221369"/>
                <a:gd name="connsiteX2" fmla="*/ 9343 w 195169"/>
                <a:gd name="connsiteY2" fmla="*/ -61 h 221369"/>
                <a:gd name="connsiteX3" fmla="*/ 195011 w 195169"/>
                <a:gd name="connsiteY3" fmla="*/ -61 h 221369"/>
                <a:gd name="connsiteX4" fmla="*/ 195011 w 195169"/>
                <a:gd name="connsiteY4" fmla="*/ 221309 h 22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69" h="221369">
                  <a:moveTo>
                    <a:pt x="195011" y="221309"/>
                  </a:moveTo>
                  <a:lnTo>
                    <a:pt x="9343" y="221309"/>
                  </a:lnTo>
                  <a:cubicBezTo>
                    <a:pt x="-3326" y="148061"/>
                    <a:pt x="-3326" y="73187"/>
                    <a:pt x="9343" y="-61"/>
                  </a:cubicBezTo>
                  <a:lnTo>
                    <a:pt x="195011" y="-61"/>
                  </a:lnTo>
                  <a:cubicBezTo>
                    <a:pt x="174097" y="72248"/>
                    <a:pt x="174097" y="149001"/>
                    <a:pt x="195011" y="221309"/>
                  </a:cubicBezTo>
                  <a:close/>
                </a:path>
              </a:pathLst>
            </a:custGeom>
            <a:solidFill>
              <a:schemeClr val="accent4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手繪多邊形 191">
              <a:extLst>
                <a:ext uri="{FF2B5EF4-FFF2-40B4-BE49-F238E27FC236}">
                  <a16:creationId xmlns:a16="http://schemas.microsoft.com/office/drawing/2014/main" id="{E3D4787F-4CAB-2BA9-C2D6-A7C2E2E34650}"/>
                </a:ext>
              </a:extLst>
            </p:cNvPr>
            <p:cNvSpPr/>
            <p:nvPr/>
          </p:nvSpPr>
          <p:spPr>
            <a:xfrm flipH="1">
              <a:off x="9378520" y="2839508"/>
              <a:ext cx="526143" cy="517570"/>
            </a:xfrm>
            <a:custGeom>
              <a:avLst/>
              <a:gdLst>
                <a:gd name="connsiteX0" fmla="*/ 273124 w 526143"/>
                <a:gd name="connsiteY0" fmla="*/ 511507 h 517570"/>
                <a:gd name="connsiteX1" fmla="*/ 196739 w 526143"/>
                <a:gd name="connsiteY1" fmla="*/ 492888 h 517570"/>
                <a:gd name="connsiteX2" fmla="*/ -159 w 526143"/>
                <a:gd name="connsiteY2" fmla="*/ 296490 h 517570"/>
                <a:gd name="connsiteX3" fmla="*/ 3737 w 526143"/>
                <a:gd name="connsiteY3" fmla="*/ 257295 h 517570"/>
                <a:gd name="connsiteX4" fmla="*/ 3737 w 526143"/>
                <a:gd name="connsiteY4" fmla="*/ 257295 h 517570"/>
                <a:gd name="connsiteX5" fmla="*/ 260448 w 526143"/>
                <a:gd name="connsiteY5" fmla="*/ -60 h 517570"/>
                <a:gd name="connsiteX6" fmla="*/ 260448 w 526143"/>
                <a:gd name="connsiteY6" fmla="*/ -60 h 517570"/>
                <a:gd name="connsiteX7" fmla="*/ 517810 w 526143"/>
                <a:gd name="connsiteY7" fmla="*/ 256651 h 517570"/>
                <a:gd name="connsiteX8" fmla="*/ 517810 w 526143"/>
                <a:gd name="connsiteY8" fmla="*/ 256651 h 517570"/>
                <a:gd name="connsiteX9" fmla="*/ 273124 w 526143"/>
                <a:gd name="connsiteY9" fmla="*/ 511507 h 51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143" h="517570">
                  <a:moveTo>
                    <a:pt x="273124" y="511507"/>
                  </a:moveTo>
                  <a:lnTo>
                    <a:pt x="196739" y="492888"/>
                  </a:lnTo>
                  <a:cubicBezTo>
                    <a:pt x="88131" y="493027"/>
                    <a:pt x="-20" y="405092"/>
                    <a:pt x="-159" y="296490"/>
                  </a:cubicBezTo>
                  <a:cubicBezTo>
                    <a:pt x="-171" y="283327"/>
                    <a:pt x="1130" y="270200"/>
                    <a:pt x="3737" y="257295"/>
                  </a:cubicBezTo>
                  <a:lnTo>
                    <a:pt x="3737" y="257295"/>
                  </a:lnTo>
                  <a:cubicBezTo>
                    <a:pt x="3563" y="115340"/>
                    <a:pt x="118493" y="114"/>
                    <a:pt x="260448" y="-60"/>
                  </a:cubicBezTo>
                  <a:lnTo>
                    <a:pt x="260448" y="-60"/>
                  </a:lnTo>
                  <a:cubicBezTo>
                    <a:pt x="402404" y="-241"/>
                    <a:pt x="517629" y="114695"/>
                    <a:pt x="517810" y="256651"/>
                  </a:cubicBezTo>
                  <a:lnTo>
                    <a:pt x="517810" y="256651"/>
                  </a:lnTo>
                  <a:cubicBezTo>
                    <a:pt x="561118" y="407362"/>
                    <a:pt x="425473" y="548643"/>
                    <a:pt x="273124" y="511507"/>
                  </a:cubicBezTo>
                  <a:close/>
                </a:path>
              </a:pathLst>
            </a:custGeom>
            <a:solidFill>
              <a:schemeClr val="tx1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手繪多邊形 192">
              <a:extLst>
                <a:ext uri="{FF2B5EF4-FFF2-40B4-BE49-F238E27FC236}">
                  <a16:creationId xmlns:a16="http://schemas.microsoft.com/office/drawing/2014/main" id="{660BF486-0C0E-1CED-BCC3-8F549944E244}"/>
                </a:ext>
              </a:extLst>
            </p:cNvPr>
            <p:cNvSpPr/>
            <p:nvPr/>
          </p:nvSpPr>
          <p:spPr>
            <a:xfrm flipH="1">
              <a:off x="9359082" y="3000222"/>
              <a:ext cx="377725" cy="377725"/>
            </a:xfrm>
            <a:custGeom>
              <a:avLst/>
              <a:gdLst>
                <a:gd name="connsiteX0" fmla="*/ 377726 w 377725"/>
                <a:gd name="connsiteY0" fmla="*/ 188863 h 377725"/>
                <a:gd name="connsiteX1" fmla="*/ 188863 w 377725"/>
                <a:gd name="connsiteY1" fmla="*/ 377726 h 377725"/>
                <a:gd name="connsiteX2" fmla="*/ 0 w 377725"/>
                <a:gd name="connsiteY2" fmla="*/ 188863 h 377725"/>
                <a:gd name="connsiteX3" fmla="*/ 188863 w 377725"/>
                <a:gd name="connsiteY3" fmla="*/ 0 h 377725"/>
                <a:gd name="connsiteX4" fmla="*/ 377726 w 377725"/>
                <a:gd name="connsiteY4" fmla="*/ 188863 h 3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725" h="377725">
                  <a:moveTo>
                    <a:pt x="377726" y="188863"/>
                  </a:moveTo>
                  <a:cubicBezTo>
                    <a:pt x="377726" y="293169"/>
                    <a:pt x="293169" y="377726"/>
                    <a:pt x="188863" y="377726"/>
                  </a:cubicBezTo>
                  <a:cubicBezTo>
                    <a:pt x="84557" y="377726"/>
                    <a:pt x="0" y="293169"/>
                    <a:pt x="0" y="188863"/>
                  </a:cubicBezTo>
                  <a:cubicBezTo>
                    <a:pt x="0" y="84557"/>
                    <a:pt x="84557" y="0"/>
                    <a:pt x="188863" y="0"/>
                  </a:cubicBezTo>
                  <a:cubicBezTo>
                    <a:pt x="293169" y="0"/>
                    <a:pt x="377726" y="84557"/>
                    <a:pt x="377726" y="188863"/>
                  </a:cubicBezTo>
                  <a:close/>
                </a:path>
              </a:pathLst>
            </a:custGeom>
            <a:solidFill>
              <a:srgbClr val="FFB8B8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手繪多邊形 193">
              <a:extLst>
                <a:ext uri="{FF2B5EF4-FFF2-40B4-BE49-F238E27FC236}">
                  <a16:creationId xmlns:a16="http://schemas.microsoft.com/office/drawing/2014/main" id="{E6569369-4215-8E10-3759-814F80BE1371}"/>
                </a:ext>
              </a:extLst>
            </p:cNvPr>
            <p:cNvSpPr/>
            <p:nvPr/>
          </p:nvSpPr>
          <p:spPr>
            <a:xfrm flipH="1">
              <a:off x="9489495" y="3287626"/>
              <a:ext cx="274496" cy="254555"/>
            </a:xfrm>
            <a:custGeom>
              <a:avLst/>
              <a:gdLst>
                <a:gd name="connsiteX0" fmla="*/ 92715 w 274496"/>
                <a:gd name="connsiteY0" fmla="*/ -61 h 254555"/>
                <a:gd name="connsiteX1" fmla="*/ 2389 w 274496"/>
                <a:gd name="connsiteY1" fmla="*/ 213433 h 254555"/>
                <a:gd name="connsiteX2" fmla="*/ 265152 w 274496"/>
                <a:gd name="connsiteY2" fmla="*/ 254495 h 254555"/>
                <a:gd name="connsiteX3" fmla="*/ 273366 w 274496"/>
                <a:gd name="connsiteY3" fmla="*/ 49209 h 254555"/>
                <a:gd name="connsiteX4" fmla="*/ 92715 w 274496"/>
                <a:gd name="connsiteY4" fmla="*/ -61 h 25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96" h="254555">
                  <a:moveTo>
                    <a:pt x="92715" y="-61"/>
                  </a:moveTo>
                  <a:cubicBezTo>
                    <a:pt x="92715" y="-61"/>
                    <a:pt x="35237" y="197012"/>
                    <a:pt x="2389" y="213433"/>
                  </a:cubicBezTo>
                  <a:cubicBezTo>
                    <a:pt x="-30459" y="229860"/>
                    <a:pt x="265152" y="254495"/>
                    <a:pt x="265152" y="254495"/>
                  </a:cubicBezTo>
                  <a:cubicBezTo>
                    <a:pt x="265152" y="254495"/>
                    <a:pt x="256945" y="65630"/>
                    <a:pt x="273366" y="49209"/>
                  </a:cubicBezTo>
                  <a:cubicBezTo>
                    <a:pt x="289787" y="32782"/>
                    <a:pt x="92715" y="-61"/>
                    <a:pt x="92715" y="-61"/>
                  </a:cubicBezTo>
                  <a:close/>
                </a:path>
              </a:pathLst>
            </a:custGeom>
            <a:solidFill>
              <a:srgbClr val="FFB8B8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手繪多邊形 194">
              <a:extLst>
                <a:ext uri="{FF2B5EF4-FFF2-40B4-BE49-F238E27FC236}">
                  <a16:creationId xmlns:a16="http://schemas.microsoft.com/office/drawing/2014/main" id="{277F18A0-EFD9-6251-0B3E-474F4336FD09}"/>
                </a:ext>
              </a:extLst>
            </p:cNvPr>
            <p:cNvSpPr/>
            <p:nvPr/>
          </p:nvSpPr>
          <p:spPr>
            <a:xfrm flipH="1">
              <a:off x="8940981" y="4498940"/>
              <a:ext cx="869840" cy="948289"/>
            </a:xfrm>
            <a:custGeom>
              <a:avLst/>
              <a:gdLst>
                <a:gd name="connsiteX0" fmla="*/ 435156 w 869840"/>
                <a:gd name="connsiteY0" fmla="*/ 3913 h 948289"/>
                <a:gd name="connsiteX1" fmla="*/ 853941 w 869840"/>
                <a:gd name="connsiteY1" fmla="*/ 94238 h 948289"/>
                <a:gd name="connsiteX2" fmla="*/ 821093 w 869840"/>
                <a:gd name="connsiteY2" fmla="*/ 948230 h 948289"/>
                <a:gd name="connsiteX3" fmla="*/ 665077 w 869840"/>
                <a:gd name="connsiteY3" fmla="*/ 948230 h 948289"/>
                <a:gd name="connsiteX4" fmla="*/ 665077 w 869840"/>
                <a:gd name="connsiteY4" fmla="*/ 348793 h 948289"/>
                <a:gd name="connsiteX5" fmla="*/ -159 w 869840"/>
                <a:gd name="connsiteY5" fmla="*/ 94009 h 948289"/>
                <a:gd name="connsiteX6" fmla="*/ 435156 w 869840"/>
                <a:gd name="connsiteY6" fmla="*/ 3913 h 94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840" h="948289">
                  <a:moveTo>
                    <a:pt x="435156" y="3913"/>
                  </a:moveTo>
                  <a:cubicBezTo>
                    <a:pt x="435156" y="3913"/>
                    <a:pt x="804671" y="-28930"/>
                    <a:pt x="853941" y="94238"/>
                  </a:cubicBezTo>
                  <a:cubicBezTo>
                    <a:pt x="903205" y="217412"/>
                    <a:pt x="821093" y="948230"/>
                    <a:pt x="821093" y="948230"/>
                  </a:cubicBezTo>
                  <a:lnTo>
                    <a:pt x="665077" y="948230"/>
                  </a:lnTo>
                  <a:lnTo>
                    <a:pt x="665077" y="348793"/>
                  </a:lnTo>
                  <a:cubicBezTo>
                    <a:pt x="665077" y="348793"/>
                    <a:pt x="-159" y="159700"/>
                    <a:pt x="-159" y="94009"/>
                  </a:cubicBezTo>
                  <a:cubicBezTo>
                    <a:pt x="-159" y="28318"/>
                    <a:pt x="435156" y="3913"/>
                    <a:pt x="435156" y="391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手繪多邊形 195">
              <a:extLst>
                <a:ext uri="{FF2B5EF4-FFF2-40B4-BE49-F238E27FC236}">
                  <a16:creationId xmlns:a16="http://schemas.microsoft.com/office/drawing/2014/main" id="{402B4FB8-4FC7-D307-4E18-48470A5B410F}"/>
                </a:ext>
              </a:extLst>
            </p:cNvPr>
            <p:cNvSpPr/>
            <p:nvPr/>
          </p:nvSpPr>
          <p:spPr>
            <a:xfrm flipH="1">
              <a:off x="8864603" y="5414382"/>
              <a:ext cx="290119" cy="206199"/>
            </a:xfrm>
            <a:custGeom>
              <a:avLst/>
              <a:gdLst>
                <a:gd name="connsiteX0" fmla="*/ 140359 w 290119"/>
                <a:gd name="connsiteY0" fmla="*/ -61 h 206199"/>
                <a:gd name="connsiteX1" fmla="*/ 222471 w 290119"/>
                <a:gd name="connsiteY1" fmla="*/ 32788 h 206199"/>
                <a:gd name="connsiteX2" fmla="*/ 279954 w 290119"/>
                <a:gd name="connsiteY2" fmla="*/ 98479 h 206199"/>
                <a:gd name="connsiteX3" fmla="*/ 164994 w 290119"/>
                <a:gd name="connsiteY3" fmla="*/ 180591 h 206199"/>
                <a:gd name="connsiteX4" fmla="*/ 764 w 290119"/>
                <a:gd name="connsiteY4" fmla="*/ 180591 h 206199"/>
                <a:gd name="connsiteX5" fmla="*/ 41820 w 290119"/>
                <a:gd name="connsiteY5" fmla="*/ 8153 h 20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119" h="206199">
                  <a:moveTo>
                    <a:pt x="140359" y="-61"/>
                  </a:moveTo>
                  <a:lnTo>
                    <a:pt x="222471" y="32788"/>
                  </a:lnTo>
                  <a:cubicBezTo>
                    <a:pt x="222471" y="32788"/>
                    <a:pt x="321010" y="24574"/>
                    <a:pt x="279954" y="98479"/>
                  </a:cubicBezTo>
                  <a:cubicBezTo>
                    <a:pt x="256144" y="141937"/>
                    <a:pt x="213823" y="172166"/>
                    <a:pt x="164994" y="180591"/>
                  </a:cubicBezTo>
                  <a:cubicBezTo>
                    <a:pt x="164994" y="180591"/>
                    <a:pt x="8977" y="238074"/>
                    <a:pt x="764" y="180591"/>
                  </a:cubicBezTo>
                  <a:cubicBezTo>
                    <a:pt x="-7444" y="123113"/>
                    <a:pt x="41820" y="8153"/>
                    <a:pt x="41820" y="815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手繪多邊形 196">
              <a:extLst>
                <a:ext uri="{FF2B5EF4-FFF2-40B4-BE49-F238E27FC236}">
                  <a16:creationId xmlns:a16="http://schemas.microsoft.com/office/drawing/2014/main" id="{117B275B-BC4F-48E3-A610-EE03CDA40702}"/>
                </a:ext>
              </a:extLst>
            </p:cNvPr>
            <p:cNvSpPr/>
            <p:nvPr/>
          </p:nvSpPr>
          <p:spPr>
            <a:xfrm flipH="1">
              <a:off x="9146268" y="4442787"/>
              <a:ext cx="685908" cy="1004443"/>
            </a:xfrm>
            <a:custGeom>
              <a:avLst/>
              <a:gdLst>
                <a:gd name="connsiteX0" fmla="*/ 251225 w 685908"/>
                <a:gd name="connsiteY0" fmla="*/ 60066 h 1004443"/>
                <a:gd name="connsiteX1" fmla="*/ 670010 w 685908"/>
                <a:gd name="connsiteY1" fmla="*/ 150391 h 1004443"/>
                <a:gd name="connsiteX2" fmla="*/ 637161 w 685908"/>
                <a:gd name="connsiteY2" fmla="*/ 1004383 h 1004443"/>
                <a:gd name="connsiteX3" fmla="*/ 481145 w 685908"/>
                <a:gd name="connsiteY3" fmla="*/ 1004383 h 1004443"/>
                <a:gd name="connsiteX4" fmla="*/ 481145 w 685908"/>
                <a:gd name="connsiteY4" fmla="*/ 404946 h 1004443"/>
                <a:gd name="connsiteX5" fmla="*/ 8936 w 685908"/>
                <a:gd name="connsiteY5" fmla="*/ 229877 h 1004443"/>
                <a:gd name="connsiteX6" fmla="*/ 33462 w 685908"/>
                <a:gd name="connsiteY6" fmla="*/ 9134 h 1004443"/>
                <a:gd name="connsiteX7" fmla="*/ 251225 w 685908"/>
                <a:gd name="connsiteY7" fmla="*/ 60066 h 100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908" h="1004443">
                  <a:moveTo>
                    <a:pt x="251225" y="60066"/>
                  </a:moveTo>
                  <a:cubicBezTo>
                    <a:pt x="251225" y="60066"/>
                    <a:pt x="620740" y="27223"/>
                    <a:pt x="670010" y="150391"/>
                  </a:cubicBezTo>
                  <a:cubicBezTo>
                    <a:pt x="719273" y="273565"/>
                    <a:pt x="637161" y="1004383"/>
                    <a:pt x="637161" y="1004383"/>
                  </a:cubicBezTo>
                  <a:lnTo>
                    <a:pt x="481145" y="1004383"/>
                  </a:lnTo>
                  <a:lnTo>
                    <a:pt x="481145" y="404946"/>
                  </a:lnTo>
                  <a:cubicBezTo>
                    <a:pt x="481145" y="404946"/>
                    <a:pt x="8936" y="295568"/>
                    <a:pt x="8936" y="229877"/>
                  </a:cubicBezTo>
                  <a:cubicBezTo>
                    <a:pt x="8936" y="199016"/>
                    <a:pt x="-23245" y="42175"/>
                    <a:pt x="33462" y="9134"/>
                  </a:cubicBezTo>
                  <a:cubicBezTo>
                    <a:pt x="97460" y="-28165"/>
                    <a:pt x="251225" y="60066"/>
                    <a:pt x="251225" y="6006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手繪多邊形 197">
              <a:extLst>
                <a:ext uri="{FF2B5EF4-FFF2-40B4-BE49-F238E27FC236}">
                  <a16:creationId xmlns:a16="http://schemas.microsoft.com/office/drawing/2014/main" id="{AB4725F6-89E2-51AF-0305-C8DDB13F0A70}"/>
                </a:ext>
              </a:extLst>
            </p:cNvPr>
            <p:cNvSpPr/>
            <p:nvPr/>
          </p:nvSpPr>
          <p:spPr>
            <a:xfrm flipH="1">
              <a:off x="9069889" y="5414382"/>
              <a:ext cx="290119" cy="206199"/>
            </a:xfrm>
            <a:custGeom>
              <a:avLst/>
              <a:gdLst>
                <a:gd name="connsiteX0" fmla="*/ 140359 w 290119"/>
                <a:gd name="connsiteY0" fmla="*/ -61 h 206199"/>
                <a:gd name="connsiteX1" fmla="*/ 222471 w 290119"/>
                <a:gd name="connsiteY1" fmla="*/ 32788 h 206199"/>
                <a:gd name="connsiteX2" fmla="*/ 279954 w 290119"/>
                <a:gd name="connsiteY2" fmla="*/ 98479 h 206199"/>
                <a:gd name="connsiteX3" fmla="*/ 164994 w 290119"/>
                <a:gd name="connsiteY3" fmla="*/ 180591 h 206199"/>
                <a:gd name="connsiteX4" fmla="*/ 764 w 290119"/>
                <a:gd name="connsiteY4" fmla="*/ 180591 h 206199"/>
                <a:gd name="connsiteX5" fmla="*/ 41820 w 290119"/>
                <a:gd name="connsiteY5" fmla="*/ 8153 h 20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119" h="206199">
                  <a:moveTo>
                    <a:pt x="140359" y="-61"/>
                  </a:moveTo>
                  <a:lnTo>
                    <a:pt x="222471" y="32788"/>
                  </a:lnTo>
                  <a:cubicBezTo>
                    <a:pt x="222471" y="32788"/>
                    <a:pt x="321010" y="24574"/>
                    <a:pt x="279954" y="98479"/>
                  </a:cubicBezTo>
                  <a:cubicBezTo>
                    <a:pt x="256144" y="141937"/>
                    <a:pt x="213823" y="172166"/>
                    <a:pt x="164994" y="180591"/>
                  </a:cubicBezTo>
                  <a:cubicBezTo>
                    <a:pt x="164994" y="180591"/>
                    <a:pt x="8977" y="238074"/>
                    <a:pt x="764" y="180591"/>
                  </a:cubicBezTo>
                  <a:cubicBezTo>
                    <a:pt x="-7444" y="123113"/>
                    <a:pt x="41820" y="8153"/>
                    <a:pt x="41820" y="815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手繪多邊形 198">
              <a:extLst>
                <a:ext uri="{FF2B5EF4-FFF2-40B4-BE49-F238E27FC236}">
                  <a16:creationId xmlns:a16="http://schemas.microsoft.com/office/drawing/2014/main" id="{530A5085-8887-52C5-F555-DA13C345B32B}"/>
                </a:ext>
              </a:extLst>
            </p:cNvPr>
            <p:cNvSpPr/>
            <p:nvPr/>
          </p:nvSpPr>
          <p:spPr>
            <a:xfrm flipH="1">
              <a:off x="9244124" y="3476484"/>
              <a:ext cx="632525" cy="1103603"/>
            </a:xfrm>
            <a:custGeom>
              <a:avLst/>
              <a:gdLst>
                <a:gd name="connsiteX0" fmla="*/ 123260 w 632525"/>
                <a:gd name="connsiteY0" fmla="*/ -61 h 1103603"/>
                <a:gd name="connsiteX1" fmla="*/ 370029 w 632525"/>
                <a:gd name="connsiteY1" fmla="*/ 26766 h 1103603"/>
                <a:gd name="connsiteX2" fmla="*/ 528214 w 632525"/>
                <a:gd name="connsiteY2" fmla="*/ 169878 h 1103603"/>
                <a:gd name="connsiteX3" fmla="*/ 624157 w 632525"/>
                <a:gd name="connsiteY3" fmla="*/ 624010 h 1103603"/>
                <a:gd name="connsiteX4" fmla="*/ 591309 w 632525"/>
                <a:gd name="connsiteY4" fmla="*/ 1100273 h 1103603"/>
                <a:gd name="connsiteX5" fmla="*/ 312119 w 632525"/>
                <a:gd name="connsiteY5" fmla="*/ 1018161 h 1103603"/>
                <a:gd name="connsiteX6" fmla="*/ 28828 w 632525"/>
                <a:gd name="connsiteY6" fmla="*/ 1071531 h 1103603"/>
                <a:gd name="connsiteX7" fmla="*/ 86 w 632525"/>
                <a:gd name="connsiteY7" fmla="*/ 197018 h 1103603"/>
                <a:gd name="connsiteX8" fmla="*/ 123260 w 632525"/>
                <a:gd name="connsiteY8" fmla="*/ -61 h 110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2525" h="1103603">
                  <a:moveTo>
                    <a:pt x="123260" y="-61"/>
                  </a:moveTo>
                  <a:lnTo>
                    <a:pt x="370029" y="26766"/>
                  </a:lnTo>
                  <a:cubicBezTo>
                    <a:pt x="448149" y="35257"/>
                    <a:pt x="511967" y="92993"/>
                    <a:pt x="528214" y="169878"/>
                  </a:cubicBezTo>
                  <a:lnTo>
                    <a:pt x="624157" y="624010"/>
                  </a:lnTo>
                  <a:cubicBezTo>
                    <a:pt x="624157" y="624010"/>
                    <a:pt x="657000" y="1075638"/>
                    <a:pt x="591309" y="1100273"/>
                  </a:cubicBezTo>
                  <a:cubicBezTo>
                    <a:pt x="525618" y="1124908"/>
                    <a:pt x="435293" y="1001734"/>
                    <a:pt x="312119" y="1018161"/>
                  </a:cubicBezTo>
                  <a:cubicBezTo>
                    <a:pt x="188951" y="1034582"/>
                    <a:pt x="28828" y="1071531"/>
                    <a:pt x="28828" y="1071531"/>
                  </a:cubicBezTo>
                  <a:cubicBezTo>
                    <a:pt x="28828" y="1071531"/>
                    <a:pt x="3398" y="263136"/>
                    <a:pt x="86" y="197018"/>
                  </a:cubicBezTo>
                  <a:cubicBezTo>
                    <a:pt x="-6538" y="64835"/>
                    <a:pt x="123260" y="-61"/>
                    <a:pt x="123260" y="-6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手繪多邊形 199">
              <a:extLst>
                <a:ext uri="{FF2B5EF4-FFF2-40B4-BE49-F238E27FC236}">
                  <a16:creationId xmlns:a16="http://schemas.microsoft.com/office/drawing/2014/main" id="{385E444C-9D7F-FF76-EABB-D2D8F1F7A368}"/>
                </a:ext>
              </a:extLst>
            </p:cNvPr>
            <p:cNvSpPr/>
            <p:nvPr/>
          </p:nvSpPr>
          <p:spPr>
            <a:xfrm flipH="1">
              <a:off x="8891178" y="4526380"/>
              <a:ext cx="326289" cy="149960"/>
            </a:xfrm>
            <a:custGeom>
              <a:avLst/>
              <a:gdLst>
                <a:gd name="connsiteX0" fmla="*/ 48611 w 326289"/>
                <a:gd name="connsiteY0" fmla="*/ -61 h 149960"/>
                <a:gd name="connsiteX1" fmla="*/ 149920 w 326289"/>
                <a:gd name="connsiteY1" fmla="*/ 59596 h 149960"/>
                <a:gd name="connsiteX2" fmla="*/ 326001 w 326289"/>
                <a:gd name="connsiteY2" fmla="*/ 97401 h 149960"/>
                <a:gd name="connsiteX3" fmla="*/ 121931 w 326289"/>
                <a:gd name="connsiteY3" fmla="*/ 148941 h 149960"/>
                <a:gd name="connsiteX4" fmla="*/ -159 w 326289"/>
                <a:gd name="connsiteY4" fmla="*/ 73711 h 14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89" h="149960">
                  <a:moveTo>
                    <a:pt x="48611" y="-61"/>
                  </a:moveTo>
                  <a:lnTo>
                    <a:pt x="149920" y="59596"/>
                  </a:lnTo>
                  <a:cubicBezTo>
                    <a:pt x="149920" y="59596"/>
                    <a:pt x="331673" y="33523"/>
                    <a:pt x="326001" y="97401"/>
                  </a:cubicBezTo>
                  <a:cubicBezTo>
                    <a:pt x="320322" y="161285"/>
                    <a:pt x="121931" y="148941"/>
                    <a:pt x="121931" y="148941"/>
                  </a:cubicBezTo>
                  <a:lnTo>
                    <a:pt x="-159" y="73711"/>
                  </a:lnTo>
                  <a:close/>
                </a:path>
              </a:pathLst>
            </a:custGeom>
            <a:solidFill>
              <a:srgbClr val="FFB8B8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手繪多邊形 200">
              <a:extLst>
                <a:ext uri="{FF2B5EF4-FFF2-40B4-BE49-F238E27FC236}">
                  <a16:creationId xmlns:a16="http://schemas.microsoft.com/office/drawing/2014/main" id="{D9F1C0EC-F31A-6894-A1E0-939E6707069F}"/>
                </a:ext>
              </a:extLst>
            </p:cNvPr>
            <p:cNvSpPr/>
            <p:nvPr/>
          </p:nvSpPr>
          <p:spPr>
            <a:xfrm flipH="1">
              <a:off x="9792530" y="2791486"/>
              <a:ext cx="243995" cy="243995"/>
            </a:xfrm>
            <a:custGeom>
              <a:avLst/>
              <a:gdLst>
                <a:gd name="connsiteX0" fmla="*/ 243996 w 243995"/>
                <a:gd name="connsiteY0" fmla="*/ 121998 h 243995"/>
                <a:gd name="connsiteX1" fmla="*/ 121998 w 243995"/>
                <a:gd name="connsiteY1" fmla="*/ 243996 h 243995"/>
                <a:gd name="connsiteX2" fmla="*/ 0 w 243995"/>
                <a:gd name="connsiteY2" fmla="*/ 121998 h 243995"/>
                <a:gd name="connsiteX3" fmla="*/ 121998 w 243995"/>
                <a:gd name="connsiteY3" fmla="*/ 0 h 243995"/>
                <a:gd name="connsiteX4" fmla="*/ 243996 w 243995"/>
                <a:gd name="connsiteY4" fmla="*/ 121998 h 24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995" h="243995">
                  <a:moveTo>
                    <a:pt x="243996" y="121998"/>
                  </a:moveTo>
                  <a:cubicBezTo>
                    <a:pt x="243996" y="189375"/>
                    <a:pt x="189375" y="243996"/>
                    <a:pt x="121998" y="243996"/>
                  </a:cubicBezTo>
                  <a:cubicBezTo>
                    <a:pt x="54620" y="243996"/>
                    <a:pt x="0" y="189375"/>
                    <a:pt x="0" y="121998"/>
                  </a:cubicBezTo>
                  <a:cubicBezTo>
                    <a:pt x="0" y="54620"/>
                    <a:pt x="54620" y="0"/>
                    <a:pt x="121998" y="0"/>
                  </a:cubicBezTo>
                  <a:cubicBezTo>
                    <a:pt x="189375" y="0"/>
                    <a:pt x="243996" y="54620"/>
                    <a:pt x="243996" y="121998"/>
                  </a:cubicBezTo>
                  <a:close/>
                </a:path>
              </a:pathLst>
            </a:custGeom>
            <a:solidFill>
              <a:schemeClr val="tx1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手繪多邊形 201">
              <a:extLst>
                <a:ext uri="{FF2B5EF4-FFF2-40B4-BE49-F238E27FC236}">
                  <a16:creationId xmlns:a16="http://schemas.microsoft.com/office/drawing/2014/main" id="{B40F4D48-AA38-4D1E-4D45-5DD4CCD94FDD}"/>
                </a:ext>
              </a:extLst>
            </p:cNvPr>
            <p:cNvSpPr/>
            <p:nvPr/>
          </p:nvSpPr>
          <p:spPr>
            <a:xfrm flipH="1">
              <a:off x="9773901" y="2716736"/>
              <a:ext cx="174071" cy="241532"/>
            </a:xfrm>
            <a:custGeom>
              <a:avLst/>
              <a:gdLst>
                <a:gd name="connsiteX0" fmla="*/ 145849 w 174071"/>
                <a:gd name="connsiteY0" fmla="*/ 131107 h 241532"/>
                <a:gd name="connsiteX1" fmla="*/ 23814 w 174071"/>
                <a:gd name="connsiteY1" fmla="*/ 9258 h 241532"/>
                <a:gd name="connsiteX2" fmla="*/ -159 w 174071"/>
                <a:gd name="connsiteY2" fmla="*/ 11660 h 241532"/>
                <a:gd name="connsiteX3" fmla="*/ 162192 w 174071"/>
                <a:gd name="connsiteY3" fmla="*/ 69812 h 241532"/>
                <a:gd name="connsiteX4" fmla="*/ 104041 w 174071"/>
                <a:gd name="connsiteY4" fmla="*/ 232163 h 241532"/>
                <a:gd name="connsiteX5" fmla="*/ 75901 w 174071"/>
                <a:gd name="connsiteY5" fmla="*/ 241472 h 241532"/>
                <a:gd name="connsiteX6" fmla="*/ 145849 w 174071"/>
                <a:gd name="connsiteY6" fmla="*/ 131107 h 2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71" h="241532">
                  <a:moveTo>
                    <a:pt x="145849" y="131107"/>
                  </a:moveTo>
                  <a:cubicBezTo>
                    <a:pt x="145795" y="63760"/>
                    <a:pt x="91160" y="9210"/>
                    <a:pt x="23814" y="9258"/>
                  </a:cubicBezTo>
                  <a:cubicBezTo>
                    <a:pt x="15763" y="9270"/>
                    <a:pt x="7736" y="10070"/>
                    <a:pt x="-159" y="11660"/>
                  </a:cubicBezTo>
                  <a:cubicBezTo>
                    <a:pt x="60733" y="-17117"/>
                    <a:pt x="133421" y="8920"/>
                    <a:pt x="162192" y="69812"/>
                  </a:cubicBezTo>
                  <a:cubicBezTo>
                    <a:pt x="190970" y="130697"/>
                    <a:pt x="164932" y="203385"/>
                    <a:pt x="104041" y="232163"/>
                  </a:cubicBezTo>
                  <a:cubicBezTo>
                    <a:pt x="95074" y="236396"/>
                    <a:pt x="85626" y="239527"/>
                    <a:pt x="75901" y="241472"/>
                  </a:cubicBezTo>
                  <a:cubicBezTo>
                    <a:pt x="118631" y="221342"/>
                    <a:pt x="145886" y="178341"/>
                    <a:pt x="145849" y="131107"/>
                  </a:cubicBezTo>
                  <a:close/>
                </a:path>
              </a:pathLst>
            </a:custGeom>
            <a:solidFill>
              <a:schemeClr val="tx1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手繪多邊形 202">
              <a:extLst>
                <a:ext uri="{FF2B5EF4-FFF2-40B4-BE49-F238E27FC236}">
                  <a16:creationId xmlns:a16="http://schemas.microsoft.com/office/drawing/2014/main" id="{A552FCFC-F4CE-8E80-21F7-AF61E9C19ACB}"/>
                </a:ext>
              </a:extLst>
            </p:cNvPr>
            <p:cNvSpPr/>
            <p:nvPr/>
          </p:nvSpPr>
          <p:spPr>
            <a:xfrm flipH="1">
              <a:off x="9316366" y="2886809"/>
              <a:ext cx="554660" cy="445979"/>
            </a:xfrm>
            <a:custGeom>
              <a:avLst/>
              <a:gdLst>
                <a:gd name="connsiteX0" fmla="*/ 173561 w 554660"/>
                <a:gd name="connsiteY0" fmla="*/ 30223 h 445979"/>
                <a:gd name="connsiteX1" fmla="*/ 338032 w 554660"/>
                <a:gd name="connsiteY1" fmla="*/ -61 h 445979"/>
                <a:gd name="connsiteX2" fmla="*/ 464518 w 554660"/>
                <a:gd name="connsiteY2" fmla="*/ 79215 h 445979"/>
                <a:gd name="connsiteX3" fmla="*/ 552904 w 554660"/>
                <a:gd name="connsiteY3" fmla="*/ 266460 h 445979"/>
                <a:gd name="connsiteX4" fmla="*/ 426226 w 554660"/>
                <a:gd name="connsiteY4" fmla="*/ 234346 h 445979"/>
                <a:gd name="connsiteX5" fmla="*/ 397857 w 554660"/>
                <a:gd name="connsiteY5" fmla="*/ 163218 h 445979"/>
                <a:gd name="connsiteX6" fmla="*/ 364076 w 554660"/>
                <a:gd name="connsiteY6" fmla="*/ 218594 h 445979"/>
                <a:gd name="connsiteX7" fmla="*/ 187435 w 554660"/>
                <a:gd name="connsiteY7" fmla="*/ 445919 h 445979"/>
                <a:gd name="connsiteX8" fmla="*/ 88258 w 554660"/>
                <a:gd name="connsiteY8" fmla="*/ 382763 h 445979"/>
                <a:gd name="connsiteX9" fmla="*/ -159 w 554660"/>
                <a:gd name="connsiteY9" fmla="*/ 244204 h 44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4660" h="445979">
                  <a:moveTo>
                    <a:pt x="173561" y="30223"/>
                  </a:moveTo>
                  <a:lnTo>
                    <a:pt x="338032" y="-61"/>
                  </a:lnTo>
                  <a:lnTo>
                    <a:pt x="464518" y="79215"/>
                  </a:lnTo>
                  <a:cubicBezTo>
                    <a:pt x="528022" y="119013"/>
                    <a:pt x="562539" y="192140"/>
                    <a:pt x="552904" y="266460"/>
                  </a:cubicBezTo>
                  <a:lnTo>
                    <a:pt x="426226" y="234346"/>
                  </a:lnTo>
                  <a:lnTo>
                    <a:pt x="397857" y="163218"/>
                  </a:lnTo>
                  <a:lnTo>
                    <a:pt x="364076" y="218594"/>
                  </a:lnTo>
                  <a:lnTo>
                    <a:pt x="187435" y="445919"/>
                  </a:lnTo>
                  <a:lnTo>
                    <a:pt x="88258" y="382763"/>
                  </a:lnTo>
                  <a:lnTo>
                    <a:pt x="-159" y="244204"/>
                  </a:lnTo>
                  <a:close/>
                </a:path>
              </a:pathLst>
            </a:custGeom>
            <a:solidFill>
              <a:schemeClr val="tx1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手繪多邊形 203">
              <a:extLst>
                <a:ext uri="{FF2B5EF4-FFF2-40B4-BE49-F238E27FC236}">
                  <a16:creationId xmlns:a16="http://schemas.microsoft.com/office/drawing/2014/main" id="{8939A03F-E8B2-654F-DFF2-FC07527868ED}"/>
                </a:ext>
              </a:extLst>
            </p:cNvPr>
            <p:cNvSpPr/>
            <p:nvPr/>
          </p:nvSpPr>
          <p:spPr>
            <a:xfrm flipH="1">
              <a:off x="9093812" y="3505280"/>
              <a:ext cx="468048" cy="1116754"/>
            </a:xfrm>
            <a:custGeom>
              <a:avLst/>
              <a:gdLst>
                <a:gd name="connsiteX0" fmla="*/ -159 w 468048"/>
                <a:gd name="connsiteY0" fmla="*/ 40996 h 1116754"/>
                <a:gd name="connsiteX1" fmla="*/ 81953 w 468048"/>
                <a:gd name="connsiteY1" fmla="*/ -61 h 1116754"/>
                <a:gd name="connsiteX2" fmla="*/ 287239 w 468048"/>
                <a:gd name="connsiteY2" fmla="*/ 139535 h 1116754"/>
                <a:gd name="connsiteX3" fmla="*/ 467890 w 468048"/>
                <a:gd name="connsiteY3" fmla="*/ 1051003 h 1116754"/>
                <a:gd name="connsiteX4" fmla="*/ 328295 w 468048"/>
                <a:gd name="connsiteY4" fmla="*/ 1116694 h 1116754"/>
                <a:gd name="connsiteX5" fmla="*/ 131223 w 468048"/>
                <a:gd name="connsiteY5" fmla="*/ 632218 h 111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048" h="1116754">
                  <a:moveTo>
                    <a:pt x="-159" y="40996"/>
                  </a:moveTo>
                  <a:lnTo>
                    <a:pt x="81953" y="-61"/>
                  </a:lnTo>
                  <a:cubicBezTo>
                    <a:pt x="81953" y="-61"/>
                    <a:pt x="254390" y="24574"/>
                    <a:pt x="287239" y="139535"/>
                  </a:cubicBezTo>
                  <a:cubicBezTo>
                    <a:pt x="320087" y="254495"/>
                    <a:pt x="467890" y="1051003"/>
                    <a:pt x="467890" y="1051003"/>
                  </a:cubicBezTo>
                  <a:lnTo>
                    <a:pt x="328295" y="1116694"/>
                  </a:lnTo>
                  <a:lnTo>
                    <a:pt x="131223" y="63221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手繪多邊形 204">
              <a:extLst>
                <a:ext uri="{FF2B5EF4-FFF2-40B4-BE49-F238E27FC236}">
                  <a16:creationId xmlns:a16="http://schemas.microsoft.com/office/drawing/2014/main" id="{3B48F046-BEAE-609D-B81B-220BF7000F8E}"/>
                </a:ext>
              </a:extLst>
            </p:cNvPr>
            <p:cNvSpPr/>
            <p:nvPr/>
          </p:nvSpPr>
          <p:spPr>
            <a:xfrm flipH="1">
              <a:off x="9264039" y="3869459"/>
              <a:ext cx="227921" cy="689671"/>
            </a:xfrm>
            <a:custGeom>
              <a:avLst/>
              <a:gdLst>
                <a:gd name="connsiteX0" fmla="*/ 0 w 227921"/>
                <a:gd name="connsiteY0" fmla="*/ 0 h 689671"/>
                <a:gd name="connsiteX1" fmla="*/ 82184 w 227921"/>
                <a:gd name="connsiteY1" fmla="*/ 318999 h 689671"/>
                <a:gd name="connsiteX2" fmla="*/ 227921 w 227921"/>
                <a:gd name="connsiteY2" fmla="*/ 677267 h 689671"/>
                <a:gd name="connsiteX3" fmla="*/ 222869 w 227921"/>
                <a:gd name="connsiteY3" fmla="*/ 689671 h 689671"/>
                <a:gd name="connsiteX4" fmla="*/ 49053 w 227921"/>
                <a:gd name="connsiteY4" fmla="*/ 324985 h 689671"/>
                <a:gd name="connsiteX5" fmla="*/ 0 w 227921"/>
                <a:gd name="connsiteY5" fmla="*/ 0 h 68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921" h="689671">
                  <a:moveTo>
                    <a:pt x="0" y="0"/>
                  </a:moveTo>
                  <a:lnTo>
                    <a:pt x="82184" y="318999"/>
                  </a:lnTo>
                  <a:lnTo>
                    <a:pt x="227921" y="677267"/>
                  </a:lnTo>
                  <a:lnTo>
                    <a:pt x="222869" y="689671"/>
                  </a:lnTo>
                  <a:lnTo>
                    <a:pt x="49053" y="32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手繪多邊形 205">
              <a:extLst>
                <a:ext uri="{FF2B5EF4-FFF2-40B4-BE49-F238E27FC236}">
                  <a16:creationId xmlns:a16="http://schemas.microsoft.com/office/drawing/2014/main" id="{0D98C856-52A9-D049-BF5A-7592EB51C103}"/>
                </a:ext>
              </a:extLst>
            </p:cNvPr>
            <p:cNvSpPr/>
            <p:nvPr/>
          </p:nvSpPr>
          <p:spPr>
            <a:xfrm flipH="1">
              <a:off x="9812802" y="4784763"/>
              <a:ext cx="321348" cy="843929"/>
            </a:xfrm>
            <a:custGeom>
              <a:avLst/>
              <a:gdLst>
                <a:gd name="connsiteX0" fmla="*/ 28982 w 321348"/>
                <a:gd name="connsiteY0" fmla="*/ 843929 h 843929"/>
                <a:gd name="connsiteX1" fmla="*/ 0 w 321348"/>
                <a:gd name="connsiteY1" fmla="*/ 833945 h 843929"/>
                <a:gd name="connsiteX2" fmla="*/ 280762 w 321348"/>
                <a:gd name="connsiteY2" fmla="*/ 0 h 843929"/>
                <a:gd name="connsiteX3" fmla="*/ 321348 w 321348"/>
                <a:gd name="connsiteY3" fmla="*/ 13982 h 843929"/>
                <a:gd name="connsiteX4" fmla="*/ 28982 w 321348"/>
                <a:gd name="connsiteY4" fmla="*/ 843929 h 84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8" h="843929">
                  <a:moveTo>
                    <a:pt x="28982" y="843929"/>
                  </a:moveTo>
                  <a:lnTo>
                    <a:pt x="0" y="833945"/>
                  </a:lnTo>
                  <a:lnTo>
                    <a:pt x="280762" y="0"/>
                  </a:lnTo>
                  <a:lnTo>
                    <a:pt x="321348" y="13982"/>
                  </a:lnTo>
                  <a:lnTo>
                    <a:pt x="28982" y="84392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手繪多邊形 206">
              <a:extLst>
                <a:ext uri="{FF2B5EF4-FFF2-40B4-BE49-F238E27FC236}">
                  <a16:creationId xmlns:a16="http://schemas.microsoft.com/office/drawing/2014/main" id="{CAE45556-A50D-A080-1C1A-E49CDFE51F20}"/>
                </a:ext>
              </a:extLst>
            </p:cNvPr>
            <p:cNvSpPr/>
            <p:nvPr/>
          </p:nvSpPr>
          <p:spPr>
            <a:xfrm flipH="1">
              <a:off x="9003071" y="4784763"/>
              <a:ext cx="321348" cy="843929"/>
            </a:xfrm>
            <a:custGeom>
              <a:avLst/>
              <a:gdLst>
                <a:gd name="connsiteX0" fmla="*/ 292360 w 321348"/>
                <a:gd name="connsiteY0" fmla="*/ 843929 h 843929"/>
                <a:gd name="connsiteX1" fmla="*/ 321348 w 321348"/>
                <a:gd name="connsiteY1" fmla="*/ 833945 h 843929"/>
                <a:gd name="connsiteX2" fmla="*/ 40580 w 321348"/>
                <a:gd name="connsiteY2" fmla="*/ 0 h 843929"/>
                <a:gd name="connsiteX3" fmla="*/ 0 w 321348"/>
                <a:gd name="connsiteY3" fmla="*/ 13982 h 843929"/>
                <a:gd name="connsiteX4" fmla="*/ 292360 w 321348"/>
                <a:gd name="connsiteY4" fmla="*/ 843929 h 84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348" h="843929">
                  <a:moveTo>
                    <a:pt x="292360" y="843929"/>
                  </a:moveTo>
                  <a:lnTo>
                    <a:pt x="321348" y="833945"/>
                  </a:lnTo>
                  <a:lnTo>
                    <a:pt x="40580" y="0"/>
                  </a:lnTo>
                  <a:lnTo>
                    <a:pt x="0" y="13982"/>
                  </a:lnTo>
                  <a:lnTo>
                    <a:pt x="292360" y="843929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手繪多邊形 207">
              <a:extLst>
                <a:ext uri="{FF2B5EF4-FFF2-40B4-BE49-F238E27FC236}">
                  <a16:creationId xmlns:a16="http://schemas.microsoft.com/office/drawing/2014/main" id="{B07851B2-C5F1-DDD0-1F29-D2E6604CEBF4}"/>
                </a:ext>
              </a:extLst>
            </p:cNvPr>
            <p:cNvSpPr/>
            <p:nvPr/>
          </p:nvSpPr>
          <p:spPr>
            <a:xfrm flipH="1">
              <a:off x="9585141" y="4826018"/>
              <a:ext cx="42922" cy="975016"/>
            </a:xfrm>
            <a:custGeom>
              <a:avLst/>
              <a:gdLst>
                <a:gd name="connsiteX0" fmla="*/ 2740 w 42922"/>
                <a:gd name="connsiteY0" fmla="*/ 974908 h 975016"/>
                <a:gd name="connsiteX1" fmla="*/ 33396 w 42922"/>
                <a:gd name="connsiteY1" fmla="*/ 975016 h 975016"/>
                <a:gd name="connsiteX2" fmla="*/ 42923 w 42922"/>
                <a:gd name="connsiteY2" fmla="*/ 151 h 975016"/>
                <a:gd name="connsiteX3" fmla="*/ 0 w 42922"/>
                <a:gd name="connsiteY3" fmla="*/ 0 h 975016"/>
                <a:gd name="connsiteX4" fmla="*/ 2740 w 42922"/>
                <a:gd name="connsiteY4" fmla="*/ 974908 h 97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22" h="975016">
                  <a:moveTo>
                    <a:pt x="2740" y="974908"/>
                  </a:moveTo>
                  <a:lnTo>
                    <a:pt x="33396" y="975016"/>
                  </a:lnTo>
                  <a:lnTo>
                    <a:pt x="42923" y="151"/>
                  </a:lnTo>
                  <a:lnTo>
                    <a:pt x="0" y="0"/>
                  </a:lnTo>
                  <a:lnTo>
                    <a:pt x="2740" y="97490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手繪多邊形 208">
              <a:extLst>
                <a:ext uri="{FF2B5EF4-FFF2-40B4-BE49-F238E27FC236}">
                  <a16:creationId xmlns:a16="http://schemas.microsoft.com/office/drawing/2014/main" id="{E255F55B-3E2D-44EE-9711-906E295EFC94}"/>
                </a:ext>
              </a:extLst>
            </p:cNvPr>
            <p:cNvSpPr/>
            <p:nvPr/>
          </p:nvSpPr>
          <p:spPr>
            <a:xfrm flipH="1">
              <a:off x="8922566" y="4127611"/>
              <a:ext cx="1257578" cy="746910"/>
            </a:xfrm>
            <a:custGeom>
              <a:avLst/>
              <a:gdLst>
                <a:gd name="connsiteX0" fmla="*/ 3858 w 1257578"/>
                <a:gd name="connsiteY0" fmla="*/ 167077 h 746910"/>
                <a:gd name="connsiteX1" fmla="*/ 87951 w 1257578"/>
                <a:gd name="connsiteY1" fmla="*/ 506972 h 746910"/>
                <a:gd name="connsiteX2" fmla="*/ 284517 w 1257578"/>
                <a:gd name="connsiteY2" fmla="*/ 704014 h 746910"/>
                <a:gd name="connsiteX3" fmla="*/ 284517 w 1257578"/>
                <a:gd name="connsiteY3" fmla="*/ 704014 h 746910"/>
                <a:gd name="connsiteX4" fmla="*/ 998372 w 1257578"/>
                <a:gd name="connsiteY4" fmla="*/ 699414 h 746910"/>
                <a:gd name="connsiteX5" fmla="*/ 1123930 w 1257578"/>
                <a:gd name="connsiteY5" fmla="*/ 666300 h 746910"/>
                <a:gd name="connsiteX6" fmla="*/ 1256937 w 1257578"/>
                <a:gd name="connsiteY6" fmla="*/ 509122 h 746910"/>
                <a:gd name="connsiteX7" fmla="*/ 1242949 w 1257578"/>
                <a:gd name="connsiteY7" fmla="*/ 431617 h 746910"/>
                <a:gd name="connsiteX8" fmla="*/ 1241474 w 1257578"/>
                <a:gd name="connsiteY8" fmla="*/ 428515 h 746910"/>
                <a:gd name="connsiteX9" fmla="*/ 1063243 w 1257578"/>
                <a:gd name="connsiteY9" fmla="*/ 313266 h 746910"/>
                <a:gd name="connsiteX10" fmla="*/ 930230 w 1257578"/>
                <a:gd name="connsiteY10" fmla="*/ 308978 h 746910"/>
                <a:gd name="connsiteX11" fmla="*/ 445814 w 1257578"/>
                <a:gd name="connsiteY11" fmla="*/ 94365 h 746910"/>
                <a:gd name="connsiteX12" fmla="*/ 142248 w 1257578"/>
                <a:gd name="connsiteY12" fmla="*/ 264 h 746910"/>
                <a:gd name="connsiteX13" fmla="*/ 3858 w 1257578"/>
                <a:gd name="connsiteY13" fmla="*/ 167077 h 74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7578" h="746910">
                  <a:moveTo>
                    <a:pt x="3858" y="167077"/>
                  </a:moveTo>
                  <a:lnTo>
                    <a:pt x="87951" y="506972"/>
                  </a:lnTo>
                  <a:cubicBezTo>
                    <a:pt x="111953" y="603969"/>
                    <a:pt x="187574" y="679777"/>
                    <a:pt x="284517" y="704014"/>
                  </a:cubicBezTo>
                  <a:lnTo>
                    <a:pt x="284517" y="704014"/>
                  </a:lnTo>
                  <a:cubicBezTo>
                    <a:pt x="519050" y="762647"/>
                    <a:pt x="764603" y="761064"/>
                    <a:pt x="998372" y="699414"/>
                  </a:cubicBezTo>
                  <a:lnTo>
                    <a:pt x="1123930" y="666300"/>
                  </a:lnTo>
                  <a:cubicBezTo>
                    <a:pt x="1196883" y="647055"/>
                    <a:pt x="1251747" y="584399"/>
                    <a:pt x="1256937" y="509122"/>
                  </a:cubicBezTo>
                  <a:cubicBezTo>
                    <a:pt x="1259045" y="482512"/>
                    <a:pt x="1254221" y="455812"/>
                    <a:pt x="1242949" y="431617"/>
                  </a:cubicBezTo>
                  <a:cubicBezTo>
                    <a:pt x="1242461" y="430569"/>
                    <a:pt x="1241967" y="429539"/>
                    <a:pt x="1241474" y="428515"/>
                  </a:cubicBezTo>
                  <a:cubicBezTo>
                    <a:pt x="1208095" y="359958"/>
                    <a:pt x="1139454" y="315572"/>
                    <a:pt x="1063243" y="313266"/>
                  </a:cubicBezTo>
                  <a:lnTo>
                    <a:pt x="930230" y="308978"/>
                  </a:lnTo>
                  <a:lnTo>
                    <a:pt x="445814" y="94365"/>
                  </a:lnTo>
                  <a:cubicBezTo>
                    <a:pt x="445814" y="94365"/>
                    <a:pt x="279212" y="9742"/>
                    <a:pt x="142248" y="264"/>
                  </a:cubicBezTo>
                  <a:cubicBezTo>
                    <a:pt x="51802" y="-5987"/>
                    <a:pt x="-17923" y="79064"/>
                    <a:pt x="3858" y="167077"/>
                  </a:cubicBezTo>
                  <a:close/>
                </a:path>
              </a:pathLst>
            </a:custGeom>
            <a:solidFill>
              <a:schemeClr val="accent3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手繪多邊形 209">
              <a:extLst>
                <a:ext uri="{FF2B5EF4-FFF2-40B4-BE49-F238E27FC236}">
                  <a16:creationId xmlns:a16="http://schemas.microsoft.com/office/drawing/2014/main" id="{3F60F3DB-6B24-10D5-7F39-137EDA25053C}"/>
                </a:ext>
              </a:extLst>
            </p:cNvPr>
            <p:cNvSpPr/>
            <p:nvPr/>
          </p:nvSpPr>
          <p:spPr>
            <a:xfrm flipH="1">
              <a:off x="7223186" y="3225612"/>
              <a:ext cx="478282" cy="649976"/>
            </a:xfrm>
            <a:custGeom>
              <a:avLst/>
              <a:gdLst>
                <a:gd name="connsiteX0" fmla="*/ 0 w 478282"/>
                <a:gd name="connsiteY0" fmla="*/ 0 h 649976"/>
                <a:gd name="connsiteX1" fmla="*/ 478283 w 478282"/>
                <a:gd name="connsiteY1" fmla="*/ 0 h 649976"/>
                <a:gd name="connsiteX2" fmla="*/ 478283 w 478282"/>
                <a:gd name="connsiteY2" fmla="*/ 649976 h 649976"/>
                <a:gd name="connsiteX3" fmla="*/ 0 w 478282"/>
                <a:gd name="connsiteY3" fmla="*/ 649976 h 6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282" h="649976">
                  <a:moveTo>
                    <a:pt x="0" y="0"/>
                  </a:moveTo>
                  <a:lnTo>
                    <a:pt x="478283" y="0"/>
                  </a:lnTo>
                  <a:lnTo>
                    <a:pt x="478283" y="649976"/>
                  </a:lnTo>
                  <a:lnTo>
                    <a:pt x="0" y="649976"/>
                  </a:lnTo>
                  <a:close/>
                </a:path>
              </a:pathLst>
            </a:custGeom>
            <a:solidFill>
              <a:schemeClr val="bg2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手繪多邊形 210">
              <a:extLst>
                <a:ext uri="{FF2B5EF4-FFF2-40B4-BE49-F238E27FC236}">
                  <a16:creationId xmlns:a16="http://schemas.microsoft.com/office/drawing/2014/main" id="{6886B427-4C8E-170E-5BA6-5133C8BBD13A}"/>
                </a:ext>
              </a:extLst>
            </p:cNvPr>
            <p:cNvSpPr/>
            <p:nvPr/>
          </p:nvSpPr>
          <p:spPr>
            <a:xfrm flipH="1">
              <a:off x="7278376" y="3300613"/>
              <a:ext cx="367909" cy="499979"/>
            </a:xfrm>
            <a:custGeom>
              <a:avLst/>
              <a:gdLst>
                <a:gd name="connsiteX0" fmla="*/ 0 w 367909"/>
                <a:gd name="connsiteY0" fmla="*/ 0 h 499979"/>
                <a:gd name="connsiteX1" fmla="*/ 367910 w 367909"/>
                <a:gd name="connsiteY1" fmla="*/ 0 h 499979"/>
                <a:gd name="connsiteX2" fmla="*/ 367910 w 367909"/>
                <a:gd name="connsiteY2" fmla="*/ 499979 h 499979"/>
                <a:gd name="connsiteX3" fmla="*/ 0 w 367909"/>
                <a:gd name="connsiteY3" fmla="*/ 499979 h 49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909" h="499979">
                  <a:moveTo>
                    <a:pt x="0" y="0"/>
                  </a:moveTo>
                  <a:lnTo>
                    <a:pt x="367910" y="0"/>
                  </a:lnTo>
                  <a:lnTo>
                    <a:pt x="367910" y="499979"/>
                  </a:lnTo>
                  <a:lnTo>
                    <a:pt x="0" y="499979"/>
                  </a:lnTo>
                  <a:close/>
                </a:path>
              </a:pathLst>
            </a:custGeom>
            <a:solidFill>
              <a:srgbClr val="FFFFFF"/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手繪多邊形 211">
              <a:extLst>
                <a:ext uri="{FF2B5EF4-FFF2-40B4-BE49-F238E27FC236}">
                  <a16:creationId xmlns:a16="http://schemas.microsoft.com/office/drawing/2014/main" id="{D16091CD-FA2B-991C-B926-A17EECD7D50F}"/>
                </a:ext>
              </a:extLst>
            </p:cNvPr>
            <p:cNvSpPr/>
            <p:nvPr/>
          </p:nvSpPr>
          <p:spPr>
            <a:xfrm flipH="1">
              <a:off x="7323233" y="3431452"/>
              <a:ext cx="178254" cy="20310"/>
            </a:xfrm>
            <a:custGeom>
              <a:avLst/>
              <a:gdLst>
                <a:gd name="connsiteX0" fmla="*/ 0 w 178254"/>
                <a:gd name="connsiteY0" fmla="*/ 0 h 20310"/>
                <a:gd name="connsiteX1" fmla="*/ 178254 w 178254"/>
                <a:gd name="connsiteY1" fmla="*/ 0 h 20310"/>
                <a:gd name="connsiteX2" fmla="*/ 178254 w 178254"/>
                <a:gd name="connsiteY2" fmla="*/ 20310 h 20310"/>
                <a:gd name="connsiteX3" fmla="*/ 0 w 178254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54" h="20310">
                  <a:moveTo>
                    <a:pt x="0" y="0"/>
                  </a:moveTo>
                  <a:lnTo>
                    <a:pt x="178254" y="0"/>
                  </a:lnTo>
                  <a:lnTo>
                    <a:pt x="178254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手繪多邊形 212">
              <a:extLst>
                <a:ext uri="{FF2B5EF4-FFF2-40B4-BE49-F238E27FC236}">
                  <a16:creationId xmlns:a16="http://schemas.microsoft.com/office/drawing/2014/main" id="{1156B561-9563-09FF-429F-7F79CA07655E}"/>
                </a:ext>
              </a:extLst>
            </p:cNvPr>
            <p:cNvSpPr/>
            <p:nvPr/>
          </p:nvSpPr>
          <p:spPr>
            <a:xfrm flipH="1">
              <a:off x="7558107" y="3420210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手繪多邊形 213">
              <a:extLst>
                <a:ext uri="{FF2B5EF4-FFF2-40B4-BE49-F238E27FC236}">
                  <a16:creationId xmlns:a16="http://schemas.microsoft.com/office/drawing/2014/main" id="{6F6F3722-C0C8-13DB-7DC2-90DC6E499799}"/>
                </a:ext>
              </a:extLst>
            </p:cNvPr>
            <p:cNvSpPr/>
            <p:nvPr/>
          </p:nvSpPr>
          <p:spPr>
            <a:xfrm flipH="1">
              <a:off x="7323233" y="3517297"/>
              <a:ext cx="178254" cy="20310"/>
            </a:xfrm>
            <a:custGeom>
              <a:avLst/>
              <a:gdLst>
                <a:gd name="connsiteX0" fmla="*/ 0 w 178254"/>
                <a:gd name="connsiteY0" fmla="*/ 0 h 20310"/>
                <a:gd name="connsiteX1" fmla="*/ 178254 w 178254"/>
                <a:gd name="connsiteY1" fmla="*/ 0 h 20310"/>
                <a:gd name="connsiteX2" fmla="*/ 178254 w 178254"/>
                <a:gd name="connsiteY2" fmla="*/ 20310 h 20310"/>
                <a:gd name="connsiteX3" fmla="*/ 0 w 178254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54" h="20310">
                  <a:moveTo>
                    <a:pt x="0" y="0"/>
                  </a:moveTo>
                  <a:lnTo>
                    <a:pt x="178254" y="0"/>
                  </a:lnTo>
                  <a:lnTo>
                    <a:pt x="178254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手繪多邊形 214">
              <a:extLst>
                <a:ext uri="{FF2B5EF4-FFF2-40B4-BE49-F238E27FC236}">
                  <a16:creationId xmlns:a16="http://schemas.microsoft.com/office/drawing/2014/main" id="{8D1E7904-E9AD-20D6-196B-A407E7398EA1}"/>
                </a:ext>
              </a:extLst>
            </p:cNvPr>
            <p:cNvSpPr/>
            <p:nvPr/>
          </p:nvSpPr>
          <p:spPr>
            <a:xfrm flipH="1">
              <a:off x="7558107" y="3506055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手繪多邊形 215">
              <a:extLst>
                <a:ext uri="{FF2B5EF4-FFF2-40B4-BE49-F238E27FC236}">
                  <a16:creationId xmlns:a16="http://schemas.microsoft.com/office/drawing/2014/main" id="{C5FEC910-AC85-318F-68D1-3A48CFF198A4}"/>
                </a:ext>
              </a:extLst>
            </p:cNvPr>
            <p:cNvSpPr/>
            <p:nvPr/>
          </p:nvSpPr>
          <p:spPr>
            <a:xfrm flipH="1">
              <a:off x="7323233" y="3603143"/>
              <a:ext cx="178254" cy="20310"/>
            </a:xfrm>
            <a:custGeom>
              <a:avLst/>
              <a:gdLst>
                <a:gd name="connsiteX0" fmla="*/ 0 w 178254"/>
                <a:gd name="connsiteY0" fmla="*/ 0 h 20310"/>
                <a:gd name="connsiteX1" fmla="*/ 178254 w 178254"/>
                <a:gd name="connsiteY1" fmla="*/ 0 h 20310"/>
                <a:gd name="connsiteX2" fmla="*/ 178254 w 178254"/>
                <a:gd name="connsiteY2" fmla="*/ 20310 h 20310"/>
                <a:gd name="connsiteX3" fmla="*/ 0 w 178254"/>
                <a:gd name="connsiteY3" fmla="*/ 20310 h 2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54" h="20310">
                  <a:moveTo>
                    <a:pt x="0" y="0"/>
                  </a:moveTo>
                  <a:lnTo>
                    <a:pt x="178254" y="0"/>
                  </a:lnTo>
                  <a:lnTo>
                    <a:pt x="178254" y="20310"/>
                  </a:lnTo>
                  <a:lnTo>
                    <a:pt x="0" y="2031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手繪多邊形 216">
              <a:extLst>
                <a:ext uri="{FF2B5EF4-FFF2-40B4-BE49-F238E27FC236}">
                  <a16:creationId xmlns:a16="http://schemas.microsoft.com/office/drawing/2014/main" id="{386A69D4-6838-B01B-CFFC-E0ABC13A74DB}"/>
                </a:ext>
              </a:extLst>
            </p:cNvPr>
            <p:cNvSpPr/>
            <p:nvPr/>
          </p:nvSpPr>
          <p:spPr>
            <a:xfrm flipH="1">
              <a:off x="7558107" y="3591900"/>
              <a:ext cx="43323" cy="43323"/>
            </a:xfrm>
            <a:custGeom>
              <a:avLst/>
              <a:gdLst>
                <a:gd name="connsiteX0" fmla="*/ 0 w 43323"/>
                <a:gd name="connsiteY0" fmla="*/ 0 h 43323"/>
                <a:gd name="connsiteX1" fmla="*/ 43324 w 43323"/>
                <a:gd name="connsiteY1" fmla="*/ 0 h 43323"/>
                <a:gd name="connsiteX2" fmla="*/ 43324 w 43323"/>
                <a:gd name="connsiteY2" fmla="*/ 43324 h 43323"/>
                <a:gd name="connsiteX3" fmla="*/ 0 w 43323"/>
                <a:gd name="connsiteY3" fmla="*/ 43324 h 4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23" h="43323">
                  <a:moveTo>
                    <a:pt x="0" y="0"/>
                  </a:moveTo>
                  <a:lnTo>
                    <a:pt x="43324" y="0"/>
                  </a:lnTo>
                  <a:lnTo>
                    <a:pt x="43324" y="43324"/>
                  </a:lnTo>
                  <a:lnTo>
                    <a:pt x="0" y="4332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6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8" name="手繪多邊形 217">
            <a:extLst>
              <a:ext uri="{FF2B5EF4-FFF2-40B4-BE49-F238E27FC236}">
                <a16:creationId xmlns:a16="http://schemas.microsoft.com/office/drawing/2014/main" id="{0E576368-CF08-6372-0659-68146B0EC45E}"/>
              </a:ext>
            </a:extLst>
          </p:cNvPr>
          <p:cNvSpPr/>
          <p:nvPr userDrawn="1"/>
        </p:nvSpPr>
        <p:spPr>
          <a:xfrm>
            <a:off x="6858626" y="0"/>
            <a:ext cx="5333375" cy="2078682"/>
          </a:xfrm>
          <a:custGeom>
            <a:avLst/>
            <a:gdLst>
              <a:gd name="connsiteX0" fmla="*/ 0 w 5333375"/>
              <a:gd name="connsiteY0" fmla="*/ 0 h 2078682"/>
              <a:gd name="connsiteX1" fmla="*/ 5333375 w 5333375"/>
              <a:gd name="connsiteY1" fmla="*/ 0 h 2078682"/>
              <a:gd name="connsiteX2" fmla="*/ 5333375 w 5333375"/>
              <a:gd name="connsiteY2" fmla="*/ 2078682 h 2078682"/>
              <a:gd name="connsiteX3" fmla="*/ 5315187 w 5333375"/>
              <a:gd name="connsiteY3" fmla="*/ 2072483 h 2078682"/>
              <a:gd name="connsiteX4" fmla="*/ 4882693 w 5333375"/>
              <a:gd name="connsiteY4" fmla="*/ 1892639 h 2078682"/>
              <a:gd name="connsiteX5" fmla="*/ 3198673 w 5333375"/>
              <a:gd name="connsiteY5" fmla="*/ 597239 h 2078682"/>
              <a:gd name="connsiteX6" fmla="*/ 958393 w 5333375"/>
              <a:gd name="connsiteY6" fmla="*/ 620099 h 2078682"/>
              <a:gd name="connsiteX7" fmla="*/ 131504 w 5333375"/>
              <a:gd name="connsiteY7" fmla="*/ 112848 h 207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3375" h="2078682">
                <a:moveTo>
                  <a:pt x="0" y="0"/>
                </a:moveTo>
                <a:lnTo>
                  <a:pt x="5333375" y="0"/>
                </a:lnTo>
                <a:lnTo>
                  <a:pt x="5333375" y="2078682"/>
                </a:lnTo>
                <a:lnTo>
                  <a:pt x="5315187" y="2072483"/>
                </a:lnTo>
                <a:cubicBezTo>
                  <a:pt x="5165506" y="2016385"/>
                  <a:pt x="5017948" y="1952329"/>
                  <a:pt x="4882693" y="1892639"/>
                </a:cubicBezTo>
                <a:cubicBezTo>
                  <a:pt x="4341673" y="1653879"/>
                  <a:pt x="3852723" y="809329"/>
                  <a:pt x="3198673" y="597239"/>
                </a:cubicBezTo>
                <a:cubicBezTo>
                  <a:pt x="2544623" y="385149"/>
                  <a:pt x="1509573" y="856319"/>
                  <a:pt x="958393" y="620099"/>
                </a:cubicBezTo>
                <a:cubicBezTo>
                  <a:pt x="751701" y="531517"/>
                  <a:pt x="418207" y="334706"/>
                  <a:pt x="131504" y="1128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9" name="三角形 218">
            <a:extLst>
              <a:ext uri="{FF2B5EF4-FFF2-40B4-BE49-F238E27FC236}">
                <a16:creationId xmlns:a16="http://schemas.microsoft.com/office/drawing/2014/main" id="{E8E8DDB3-7C37-60B4-42E9-BFF985B4EC1B}"/>
              </a:ext>
            </a:extLst>
          </p:cNvPr>
          <p:cNvSpPr/>
          <p:nvPr userDrawn="1"/>
        </p:nvSpPr>
        <p:spPr>
          <a:xfrm rot="5400000">
            <a:off x="639202" y="742536"/>
            <a:ext cx="307363" cy="26496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手繪多邊形 219">
            <a:extLst>
              <a:ext uri="{FF2B5EF4-FFF2-40B4-BE49-F238E27FC236}">
                <a16:creationId xmlns:a16="http://schemas.microsoft.com/office/drawing/2014/main" id="{F781D8CC-3A11-6D18-D9F8-A25B88FF133C}"/>
              </a:ext>
            </a:extLst>
          </p:cNvPr>
          <p:cNvSpPr/>
          <p:nvPr userDrawn="1"/>
        </p:nvSpPr>
        <p:spPr>
          <a:xfrm rot="248413">
            <a:off x="-41655" y="5740423"/>
            <a:ext cx="2653825" cy="1078341"/>
          </a:xfrm>
          <a:custGeom>
            <a:avLst/>
            <a:gdLst>
              <a:gd name="connsiteX0" fmla="*/ 75911 w 2653825"/>
              <a:gd name="connsiteY0" fmla="*/ 36 h 1078341"/>
              <a:gd name="connsiteX1" fmla="*/ 433986 w 2653825"/>
              <a:gd name="connsiteY1" fmla="*/ 173066 h 1078341"/>
              <a:gd name="connsiteX2" fmla="*/ 762841 w 2653825"/>
              <a:gd name="connsiteY2" fmla="*/ 599560 h 1078341"/>
              <a:gd name="connsiteX3" fmla="*/ 2012490 w 2653825"/>
              <a:gd name="connsiteY3" fmla="*/ 604520 h 1078341"/>
              <a:gd name="connsiteX4" fmla="*/ 2653758 w 2653825"/>
              <a:gd name="connsiteY4" fmla="*/ 867359 h 1078341"/>
              <a:gd name="connsiteX5" fmla="*/ 1979605 w 2653825"/>
              <a:gd name="connsiteY5" fmla="*/ 1021096 h 1078341"/>
              <a:gd name="connsiteX6" fmla="*/ 105709 w 2653825"/>
              <a:gd name="connsiteY6" fmla="*/ 1040310 h 1078341"/>
              <a:gd name="connsiteX7" fmla="*/ 74036 w 2653825"/>
              <a:gd name="connsiteY7" fmla="*/ 1032959 h 1078341"/>
              <a:gd name="connsiteX8" fmla="*/ 0 w 2653825"/>
              <a:gd name="connsiteY8" fmla="*/ 10179 h 1078341"/>
              <a:gd name="connsiteX9" fmla="*/ 22917 w 2653825"/>
              <a:gd name="connsiteY9" fmla="*/ 4452 h 1078341"/>
              <a:gd name="connsiteX10" fmla="*/ 75911 w 2653825"/>
              <a:gd name="connsiteY10" fmla="*/ 36 h 107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3825" h="1078341">
                <a:moveTo>
                  <a:pt x="75911" y="36"/>
                </a:moveTo>
                <a:cubicBezTo>
                  <a:pt x="199990" y="2025"/>
                  <a:pt x="326080" y="86280"/>
                  <a:pt x="433986" y="173066"/>
                </a:cubicBezTo>
                <a:cubicBezTo>
                  <a:pt x="557306" y="272251"/>
                  <a:pt x="499757" y="527651"/>
                  <a:pt x="762841" y="599560"/>
                </a:cubicBezTo>
                <a:cubicBezTo>
                  <a:pt x="1025925" y="671469"/>
                  <a:pt x="1697337" y="559887"/>
                  <a:pt x="2012490" y="604520"/>
                </a:cubicBezTo>
                <a:cubicBezTo>
                  <a:pt x="2327644" y="649153"/>
                  <a:pt x="2659239" y="797930"/>
                  <a:pt x="2653758" y="867359"/>
                </a:cubicBezTo>
                <a:cubicBezTo>
                  <a:pt x="2648277" y="936789"/>
                  <a:pt x="2418078" y="995473"/>
                  <a:pt x="1979605" y="1021096"/>
                </a:cubicBezTo>
                <a:cubicBezTo>
                  <a:pt x="1568536" y="1045117"/>
                  <a:pt x="558527" y="1125074"/>
                  <a:pt x="105709" y="1040310"/>
                </a:cubicBezTo>
                <a:lnTo>
                  <a:pt x="74036" y="1032959"/>
                </a:lnTo>
                <a:lnTo>
                  <a:pt x="0" y="10179"/>
                </a:lnTo>
                <a:lnTo>
                  <a:pt x="22917" y="4452"/>
                </a:lnTo>
                <a:cubicBezTo>
                  <a:pt x="40501" y="1146"/>
                  <a:pt x="58186" y="-248"/>
                  <a:pt x="75911" y="3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1" name="手繪多邊形 220">
            <a:extLst>
              <a:ext uri="{FF2B5EF4-FFF2-40B4-BE49-F238E27FC236}">
                <a16:creationId xmlns:a16="http://schemas.microsoft.com/office/drawing/2014/main" id="{CC1BC3EC-D6EA-46B3-5CC5-61C5D2390484}"/>
              </a:ext>
            </a:extLst>
          </p:cNvPr>
          <p:cNvSpPr/>
          <p:nvPr userDrawn="1"/>
        </p:nvSpPr>
        <p:spPr>
          <a:xfrm>
            <a:off x="0" y="5635442"/>
            <a:ext cx="3378056" cy="1222558"/>
          </a:xfrm>
          <a:custGeom>
            <a:avLst/>
            <a:gdLst>
              <a:gd name="connsiteX0" fmla="*/ 0 w 3378056"/>
              <a:gd name="connsiteY0" fmla="*/ 0 h 1222558"/>
              <a:gd name="connsiteX1" fmla="*/ 66199 w 3378056"/>
              <a:gd name="connsiteY1" fmla="*/ 30028 h 1222558"/>
              <a:gd name="connsiteX2" fmla="*/ 342900 w 3378056"/>
              <a:gd name="connsiteY2" fmla="*/ 231958 h 1222558"/>
              <a:gd name="connsiteX3" fmla="*/ 800100 w 3378056"/>
              <a:gd name="connsiteY3" fmla="*/ 887278 h 1222558"/>
              <a:gd name="connsiteX4" fmla="*/ 2537460 w 3378056"/>
              <a:gd name="connsiteY4" fmla="*/ 894898 h 1222558"/>
              <a:gd name="connsiteX5" fmla="*/ 3354526 w 3378056"/>
              <a:gd name="connsiteY5" fmla="*/ 1200294 h 1222558"/>
              <a:gd name="connsiteX6" fmla="*/ 3378056 w 3378056"/>
              <a:gd name="connsiteY6" fmla="*/ 1222558 h 1222558"/>
              <a:gd name="connsiteX7" fmla="*/ 0 w 3378056"/>
              <a:gd name="connsiteY7" fmla="*/ 1222558 h 1222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78056" h="1222558">
                <a:moveTo>
                  <a:pt x="0" y="0"/>
                </a:moveTo>
                <a:lnTo>
                  <a:pt x="66199" y="30028"/>
                </a:lnTo>
                <a:cubicBezTo>
                  <a:pt x="163195" y="80828"/>
                  <a:pt x="257175" y="155758"/>
                  <a:pt x="342900" y="231958"/>
                </a:cubicBezTo>
                <a:cubicBezTo>
                  <a:pt x="514350" y="384358"/>
                  <a:pt x="434340" y="776788"/>
                  <a:pt x="800100" y="887278"/>
                </a:cubicBezTo>
                <a:cubicBezTo>
                  <a:pt x="1165860" y="997768"/>
                  <a:pt x="2099310" y="826318"/>
                  <a:pt x="2537460" y="894898"/>
                </a:cubicBezTo>
                <a:cubicBezTo>
                  <a:pt x="2866073" y="946333"/>
                  <a:pt x="3207544" y="1087780"/>
                  <a:pt x="3354526" y="1200294"/>
                </a:cubicBezTo>
                <a:lnTo>
                  <a:pt x="3378056" y="1222558"/>
                </a:lnTo>
                <a:lnTo>
                  <a:pt x="0" y="122255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2" name="三角形 221">
            <a:extLst>
              <a:ext uri="{FF2B5EF4-FFF2-40B4-BE49-F238E27FC236}">
                <a16:creationId xmlns:a16="http://schemas.microsoft.com/office/drawing/2014/main" id="{93D7F99D-CC13-62F2-FF16-7A9CBDB9A4BC}"/>
              </a:ext>
            </a:extLst>
          </p:cNvPr>
          <p:cNvSpPr/>
          <p:nvPr userDrawn="1"/>
        </p:nvSpPr>
        <p:spPr>
          <a:xfrm rot="5400000">
            <a:off x="995668" y="740477"/>
            <a:ext cx="307363" cy="26496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三角形 222">
            <a:extLst>
              <a:ext uri="{FF2B5EF4-FFF2-40B4-BE49-F238E27FC236}">
                <a16:creationId xmlns:a16="http://schemas.microsoft.com/office/drawing/2014/main" id="{A007E50B-440D-87A8-876D-A9CB67F37C0E}"/>
              </a:ext>
            </a:extLst>
          </p:cNvPr>
          <p:cNvSpPr/>
          <p:nvPr userDrawn="1"/>
        </p:nvSpPr>
        <p:spPr>
          <a:xfrm rot="5400000">
            <a:off x="1352134" y="738418"/>
            <a:ext cx="307363" cy="264968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圓角矩形 223">
            <a:extLst>
              <a:ext uri="{FF2B5EF4-FFF2-40B4-BE49-F238E27FC236}">
                <a16:creationId xmlns:a16="http://schemas.microsoft.com/office/drawing/2014/main" id="{4F452AED-0617-F472-F392-B8CF2916B2BD}"/>
              </a:ext>
            </a:extLst>
          </p:cNvPr>
          <p:cNvSpPr/>
          <p:nvPr userDrawn="1"/>
        </p:nvSpPr>
        <p:spPr>
          <a:xfrm>
            <a:off x="362925" y="1943100"/>
            <a:ext cx="98510" cy="1212327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5" name="直線接點 224">
            <a:extLst>
              <a:ext uri="{FF2B5EF4-FFF2-40B4-BE49-F238E27FC236}">
                <a16:creationId xmlns:a16="http://schemas.microsoft.com/office/drawing/2014/main" id="{E9594F8F-833E-3333-03C4-A424741E9DE9}"/>
              </a:ext>
            </a:extLst>
          </p:cNvPr>
          <p:cNvCxnSpPr>
            <a:cxnSpLocks/>
          </p:cNvCxnSpPr>
          <p:nvPr userDrawn="1"/>
        </p:nvCxnSpPr>
        <p:spPr>
          <a:xfrm>
            <a:off x="669925" y="2791619"/>
            <a:ext cx="44684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三角形 225">
            <a:extLst>
              <a:ext uri="{FF2B5EF4-FFF2-40B4-BE49-F238E27FC236}">
                <a16:creationId xmlns:a16="http://schemas.microsoft.com/office/drawing/2014/main" id="{0EC89DF0-36D3-D105-5E6D-90283C0EB8D1}"/>
              </a:ext>
            </a:extLst>
          </p:cNvPr>
          <p:cNvSpPr/>
          <p:nvPr userDrawn="1"/>
        </p:nvSpPr>
        <p:spPr>
          <a:xfrm rot="14324333">
            <a:off x="4764638" y="1334218"/>
            <a:ext cx="349410" cy="785033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三角形 226">
            <a:extLst>
              <a:ext uri="{FF2B5EF4-FFF2-40B4-BE49-F238E27FC236}">
                <a16:creationId xmlns:a16="http://schemas.microsoft.com/office/drawing/2014/main" id="{1CE41629-D6BD-46DD-703C-B8F1BAC085E5}"/>
              </a:ext>
            </a:extLst>
          </p:cNvPr>
          <p:cNvSpPr/>
          <p:nvPr userDrawn="1"/>
        </p:nvSpPr>
        <p:spPr>
          <a:xfrm rot="15920370">
            <a:off x="4837091" y="1873868"/>
            <a:ext cx="204503" cy="45836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文字版面配置區 227">
            <a:extLst>
              <a:ext uri="{FF2B5EF4-FFF2-40B4-BE49-F238E27FC236}">
                <a16:creationId xmlns:a16="http://schemas.microsoft.com/office/drawing/2014/main" id="{586BEB48-57FF-763F-2E16-6A1E3307B2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373" y="2894150"/>
            <a:ext cx="4660647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dirty="0">
                <a:solidFill>
                  <a:schemeClr val="accent1"/>
                </a:solidFill>
              </a:rPr>
              <a:t>年终总结 </a:t>
            </a:r>
            <a:r>
              <a:rPr lang="en-US" altLang="zh-CN" dirty="0">
                <a:solidFill>
                  <a:schemeClr val="accent1"/>
                </a:solidFill>
              </a:rPr>
              <a:t>/ </a:t>
            </a:r>
            <a:r>
              <a:rPr lang="zh-CN" altLang="en-US" dirty="0">
                <a:solidFill>
                  <a:schemeClr val="accent1"/>
                </a:solidFill>
              </a:rPr>
              <a:t>绩效述职 </a:t>
            </a:r>
            <a:r>
              <a:rPr lang="en-US" altLang="zh-CN" dirty="0">
                <a:solidFill>
                  <a:schemeClr val="accent1"/>
                </a:solidFill>
              </a:rPr>
              <a:t>/ </a:t>
            </a:r>
            <a:r>
              <a:rPr lang="zh-CN" altLang="en-US" dirty="0">
                <a:solidFill>
                  <a:schemeClr val="accent1"/>
                </a:solidFill>
              </a:rPr>
              <a:t>工作汇报</a:t>
            </a:r>
          </a:p>
        </p:txBody>
      </p:sp>
      <p:sp>
        <p:nvSpPr>
          <p:cNvPr id="229" name="文字版面配置區 228">
            <a:extLst>
              <a:ext uri="{FF2B5EF4-FFF2-40B4-BE49-F238E27FC236}">
                <a16:creationId xmlns:a16="http://schemas.microsoft.com/office/drawing/2014/main" id="{78CFB56E-6618-62B7-96D3-97107147DF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799" y="1943100"/>
            <a:ext cx="5333375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800" b="1" kern="1400" baseline="0"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4800" spc="300" dirty="0">
                <a:solidFill>
                  <a:schemeClr val="accent1"/>
                </a:solidFill>
                <a:latin typeface="+mj-ea"/>
                <a:ea typeface="+mj-ea"/>
              </a:rPr>
              <a:t>感谢</a:t>
            </a:r>
            <a:r>
              <a:rPr lang="zh-CN" altLang="en-US" sz="4800" spc="300" dirty="0">
                <a:latin typeface="+mj-ea"/>
                <a:ea typeface="+mj-ea"/>
              </a:rPr>
              <a:t>您的聆听</a:t>
            </a:r>
            <a:endParaRPr lang="en-US" altLang="zh-CN" sz="4800" spc="3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4985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x.com/website/templates/html/restaurants-food/restaurant" TargetMode="External"/><Relationship Id="rId2" Type="http://schemas.openxmlformats.org/officeDocument/2006/relationships/hyperlink" Target="https://zh.wix.com/website/templates/html/restaurants-food/bar-club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ebdesigneer.com/japan-restaurant-web-design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E68B9C9A-C472-7926-27CC-99AAD56A3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7943" y="2598003"/>
            <a:ext cx="51219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dirty="0">
                <a:solidFill>
                  <a:schemeClr val="accent1"/>
                </a:solidFill>
              </a:rPr>
              <a:t>前端</a:t>
            </a:r>
            <a:r>
              <a:rPr kumimoji="1" lang="zh-TW" altLang="en-US" dirty="0"/>
              <a:t>專題提案報告</a:t>
            </a:r>
            <a:endParaRPr lang="zh-CN" altLang="en-US" sz="4800" spc="300" dirty="0">
              <a:latin typeface="+mj-ea"/>
              <a:ea typeface="+mj-ea"/>
            </a:endParaRPr>
          </a:p>
        </p:txBody>
      </p:sp>
      <p:sp>
        <p:nvSpPr>
          <p:cNvPr id="13" name="剪去對角線角落矩形 12">
            <a:extLst>
              <a:ext uri="{FF2B5EF4-FFF2-40B4-BE49-F238E27FC236}">
                <a16:creationId xmlns:a16="http://schemas.microsoft.com/office/drawing/2014/main" id="{7399AC40-9E88-994C-6CF6-C70A7410F6A4}"/>
              </a:ext>
            </a:extLst>
          </p:cNvPr>
          <p:cNvSpPr/>
          <p:nvPr/>
        </p:nvSpPr>
        <p:spPr>
          <a:xfrm>
            <a:off x="663575" y="5468321"/>
            <a:ext cx="2593975" cy="459998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報告人：</a:t>
            </a:r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09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許凱炫</a:t>
            </a:r>
          </a:p>
        </p:txBody>
      </p:sp>
    </p:spTree>
    <p:extLst>
      <p:ext uri="{BB962C8B-B14F-4D97-AF65-F5344CB8AC3E}">
        <p14:creationId xmlns:p14="http://schemas.microsoft.com/office/powerpoint/2010/main" val="2907658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會員登入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0445A7-D604-6E40-8AE6-269E6F74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4789" y="470303"/>
            <a:ext cx="4122420" cy="523220"/>
          </a:xfrm>
        </p:spPr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關於我們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3EBDD-309A-5540-AAB3-6F15FB380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25"/>
          <a:stretch/>
        </p:blipFill>
        <p:spPr>
          <a:xfrm>
            <a:off x="6619146" y="1333991"/>
            <a:ext cx="4320000" cy="49796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039121E-0F06-6B42-AB45-8B92DDEAD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54"/>
          <a:stretch/>
        </p:blipFill>
        <p:spPr>
          <a:xfrm>
            <a:off x="969118" y="1363129"/>
            <a:ext cx="5396400" cy="41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關於我們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8C0BA0-C3F0-684B-B577-63910DAFCB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4"/>
          <a:stretch/>
        </p:blipFill>
        <p:spPr>
          <a:xfrm>
            <a:off x="6095999" y="2987314"/>
            <a:ext cx="5396400" cy="2601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CE8D19-7478-AA4D-BB24-93C7AD455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90"/>
          <a:stretch/>
        </p:blipFill>
        <p:spPr>
          <a:xfrm>
            <a:off x="1646278" y="1498601"/>
            <a:ext cx="5396400" cy="29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5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TW" altLang="en-US" spc="500" dirty="0"/>
              <a:t>酒單</a:t>
            </a:r>
            <a:endParaRPr lang="zh-CN" altLang="en-US" spc="5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20947B-4E62-5F4D-A72A-0F882667C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37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菜單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A8E1F2-A691-4443-8AAA-964E2D5DB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4789" y="470303"/>
            <a:ext cx="4122420" cy="523220"/>
          </a:xfrm>
        </p:spPr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菜單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89378D-7EC3-AD41-90D8-1944F31B2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座位資訊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4DC9E3-6362-0F45-8334-70D0B2D42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9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座位資訊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54D8A-8436-1B4E-ABA7-5F80AEB0E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7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聯絡資訊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F3CE13-9CDF-2A40-AA20-05356E680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6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訂餐紀錄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FB7362-459D-F54B-9936-18E31FE0F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25D067B4-E2D8-C6AF-2BE9-9B92FABCCD74}"/>
              </a:ext>
            </a:extLst>
          </p:cNvPr>
          <p:cNvSpPr/>
          <p:nvPr/>
        </p:nvSpPr>
        <p:spPr>
          <a:xfrm>
            <a:off x="3554726" y="3799880"/>
            <a:ext cx="460891" cy="4608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j-ea"/>
              <a:ea typeface="+mj-ea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5EA31C9-16E7-AFD8-C151-1355C9948914}"/>
              </a:ext>
            </a:extLst>
          </p:cNvPr>
          <p:cNvSpPr/>
          <p:nvPr/>
        </p:nvSpPr>
        <p:spPr>
          <a:xfrm>
            <a:off x="3813806" y="3221990"/>
            <a:ext cx="1824994" cy="3276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j-ea"/>
              <a:ea typeface="+mj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829040F-0EAA-055C-6727-1002E3858673}"/>
              </a:ext>
            </a:extLst>
          </p:cNvPr>
          <p:cNvSpPr txBox="1"/>
          <p:nvPr/>
        </p:nvSpPr>
        <p:spPr>
          <a:xfrm>
            <a:off x="3813806" y="2626320"/>
            <a:ext cx="1824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+mj-ea"/>
                <a:ea typeface="+mj-ea"/>
              </a:rPr>
              <a:t>目錄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407E83B-0C61-231C-0A2D-05A9ABCD1AD6}"/>
              </a:ext>
            </a:extLst>
          </p:cNvPr>
          <p:cNvSpPr txBox="1"/>
          <p:nvPr/>
        </p:nvSpPr>
        <p:spPr>
          <a:xfrm>
            <a:off x="3554726" y="3552885"/>
            <a:ext cx="2343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  <a:latin typeface="+mj-ea"/>
                <a:ea typeface="+mj-ea"/>
              </a:rPr>
              <a:t>Content</a:t>
            </a:r>
            <a:endParaRPr lang="zh-CN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76476CE-364F-83D5-D9BB-57D2827D7814}"/>
              </a:ext>
            </a:extLst>
          </p:cNvPr>
          <p:cNvGrpSpPr/>
          <p:nvPr/>
        </p:nvGrpSpPr>
        <p:grpSpPr>
          <a:xfrm>
            <a:off x="6615430" y="873850"/>
            <a:ext cx="3543301" cy="646331"/>
            <a:chOff x="6659880" y="1707564"/>
            <a:chExt cx="3543301" cy="646331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D5069CB-53C0-AE7D-7E1F-1BA50AF50F53}"/>
                </a:ext>
              </a:extLst>
            </p:cNvPr>
            <p:cNvSpPr/>
            <p:nvPr/>
          </p:nvSpPr>
          <p:spPr>
            <a:xfrm>
              <a:off x="9787887" y="1707564"/>
              <a:ext cx="415294" cy="41529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j-ea"/>
                <a:ea typeface="+mj-ea"/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6DA6EB20-CC72-29F0-ECCD-135389135453}"/>
                </a:ext>
              </a:extLst>
            </p:cNvPr>
            <p:cNvGrpSpPr/>
            <p:nvPr/>
          </p:nvGrpSpPr>
          <p:grpSpPr>
            <a:xfrm>
              <a:off x="6659880" y="1707564"/>
              <a:ext cx="3474720" cy="646331"/>
              <a:chOff x="6096000" y="1722804"/>
              <a:chExt cx="3474720" cy="646331"/>
            </a:xfrm>
          </p:grpSpPr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9A25D2A1-823F-170B-2ED0-DE2050920D52}"/>
                  </a:ext>
                </a:extLst>
              </p:cNvPr>
              <p:cNvSpPr/>
              <p:nvPr/>
            </p:nvSpPr>
            <p:spPr>
              <a:xfrm>
                <a:off x="6096000" y="1798320"/>
                <a:ext cx="495300" cy="4953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+mj-ea"/>
                    <a:ea typeface="+mj-ea"/>
                  </a:rPr>
                  <a:t>1</a:t>
                </a:r>
                <a:endParaRPr lang="zh-CN" altLang="en-US" sz="2800" b="1" dirty="0">
                  <a:latin typeface="+mj-ea"/>
                  <a:ea typeface="+mj-ea"/>
                </a:endParaRP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110433D-5CB1-641F-4729-BFC2F0A0CAC8}"/>
                  </a:ext>
                </a:extLst>
              </p:cNvPr>
              <p:cNvSpPr txBox="1"/>
              <p:nvPr/>
            </p:nvSpPr>
            <p:spPr>
              <a:xfrm>
                <a:off x="6854186" y="1722804"/>
                <a:ext cx="27165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600" b="1" dirty="0">
                    <a:latin typeface="+mj-ea"/>
                    <a:ea typeface="+mj-ea"/>
                  </a:rPr>
                  <a:t>主題構想</a:t>
                </a:r>
              </a:p>
            </p:txBody>
          </p:sp>
        </p:grp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CD9D1B1-6335-A187-3CBE-FA7982971A17}"/>
              </a:ext>
            </a:extLst>
          </p:cNvPr>
          <p:cNvGrpSpPr/>
          <p:nvPr/>
        </p:nvGrpSpPr>
        <p:grpSpPr>
          <a:xfrm>
            <a:off x="6615430" y="1860015"/>
            <a:ext cx="3543301" cy="646331"/>
            <a:chOff x="6659880" y="1707564"/>
            <a:chExt cx="3543301" cy="646331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95754EB-DA25-C7DF-F003-70CFDE3A14E9}"/>
                </a:ext>
              </a:extLst>
            </p:cNvPr>
            <p:cNvSpPr/>
            <p:nvPr/>
          </p:nvSpPr>
          <p:spPr>
            <a:xfrm>
              <a:off x="9787887" y="1707564"/>
              <a:ext cx="415294" cy="41529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j-ea"/>
                <a:ea typeface="+mj-ea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36C9A539-9065-043D-6657-CC4FA5C22A3B}"/>
                </a:ext>
              </a:extLst>
            </p:cNvPr>
            <p:cNvGrpSpPr/>
            <p:nvPr/>
          </p:nvGrpSpPr>
          <p:grpSpPr>
            <a:xfrm>
              <a:off x="6659880" y="1707564"/>
              <a:ext cx="3474720" cy="646331"/>
              <a:chOff x="6096000" y="1722804"/>
              <a:chExt cx="3474720" cy="646331"/>
            </a:xfrm>
          </p:grpSpPr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44B70E37-03C3-F651-9E09-9B9AB087C469}"/>
                  </a:ext>
                </a:extLst>
              </p:cNvPr>
              <p:cNvSpPr/>
              <p:nvPr/>
            </p:nvSpPr>
            <p:spPr>
              <a:xfrm>
                <a:off x="6096000" y="1798320"/>
                <a:ext cx="495300" cy="4953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+mj-ea"/>
                    <a:ea typeface="+mj-ea"/>
                  </a:rPr>
                  <a:t>2</a:t>
                </a:r>
                <a:endParaRPr lang="zh-CN" altLang="en-US" sz="2800" b="1" dirty="0">
                  <a:latin typeface="+mj-ea"/>
                  <a:ea typeface="+mj-ea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7AFDD27-6463-F6AD-FC86-EA85E61A55CA}"/>
                  </a:ext>
                </a:extLst>
              </p:cNvPr>
              <p:cNvSpPr txBox="1"/>
              <p:nvPr/>
            </p:nvSpPr>
            <p:spPr>
              <a:xfrm>
                <a:off x="6854186" y="1722804"/>
                <a:ext cx="27165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600" b="1" dirty="0">
                    <a:latin typeface="+mj-ea"/>
                    <a:ea typeface="+mj-ea"/>
                  </a:rPr>
                  <a:t>網站架構</a:t>
                </a:r>
              </a:p>
            </p:txBody>
          </p:sp>
        </p:grp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6F947B3-BF3C-BE35-00B5-A80FB0F1A8A4}"/>
              </a:ext>
            </a:extLst>
          </p:cNvPr>
          <p:cNvGrpSpPr/>
          <p:nvPr/>
        </p:nvGrpSpPr>
        <p:grpSpPr>
          <a:xfrm>
            <a:off x="6615430" y="2846180"/>
            <a:ext cx="3543301" cy="646331"/>
            <a:chOff x="6659880" y="1707564"/>
            <a:chExt cx="3543301" cy="646331"/>
          </a:xfrm>
        </p:grpSpPr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81E24BD4-0D44-E81A-81FD-C8C63D41A0F7}"/>
                </a:ext>
              </a:extLst>
            </p:cNvPr>
            <p:cNvSpPr/>
            <p:nvPr/>
          </p:nvSpPr>
          <p:spPr>
            <a:xfrm>
              <a:off x="9787887" y="1707564"/>
              <a:ext cx="415294" cy="41529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j-ea"/>
                <a:ea typeface="+mj-ea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26FCEA02-8FED-BBF9-4270-D8AFEA46D59E}"/>
                </a:ext>
              </a:extLst>
            </p:cNvPr>
            <p:cNvGrpSpPr/>
            <p:nvPr/>
          </p:nvGrpSpPr>
          <p:grpSpPr>
            <a:xfrm>
              <a:off x="6659880" y="1707564"/>
              <a:ext cx="3474720" cy="646331"/>
              <a:chOff x="6096000" y="1722804"/>
              <a:chExt cx="3474720" cy="646331"/>
            </a:xfrm>
          </p:grpSpPr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DA05988D-8307-F0A3-545C-3F7323DECB9F}"/>
                  </a:ext>
                </a:extLst>
              </p:cNvPr>
              <p:cNvSpPr/>
              <p:nvPr/>
            </p:nvSpPr>
            <p:spPr>
              <a:xfrm>
                <a:off x="6096000" y="1798320"/>
                <a:ext cx="495300" cy="4953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+mj-ea"/>
                    <a:ea typeface="+mj-ea"/>
                  </a:rPr>
                  <a:t>3</a:t>
                </a:r>
                <a:endParaRPr lang="zh-CN" altLang="en-US" sz="2800" b="1" dirty="0">
                  <a:latin typeface="+mj-ea"/>
                  <a:ea typeface="+mj-ea"/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6B468E6-757F-1CC6-7083-36037A37D75F}"/>
                  </a:ext>
                </a:extLst>
              </p:cNvPr>
              <p:cNvSpPr txBox="1"/>
              <p:nvPr/>
            </p:nvSpPr>
            <p:spPr>
              <a:xfrm>
                <a:off x="6854186" y="1722804"/>
                <a:ext cx="27165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600" b="1" dirty="0">
                    <a:latin typeface="+mj-ea"/>
                    <a:ea typeface="+mj-ea"/>
                  </a:rPr>
                  <a:t>畫面構想</a:t>
                </a:r>
              </a:p>
            </p:txBody>
          </p:sp>
        </p:grp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52E8CB5-073A-347C-ADDD-6A6DC02E91D2}"/>
              </a:ext>
            </a:extLst>
          </p:cNvPr>
          <p:cNvGrpSpPr/>
          <p:nvPr/>
        </p:nvGrpSpPr>
        <p:grpSpPr>
          <a:xfrm>
            <a:off x="6615430" y="3832345"/>
            <a:ext cx="3543301" cy="646331"/>
            <a:chOff x="6659880" y="1707564"/>
            <a:chExt cx="3543301" cy="646331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8654BE7C-53E7-4CB4-1095-F8F40E0B0B56}"/>
                </a:ext>
              </a:extLst>
            </p:cNvPr>
            <p:cNvSpPr/>
            <p:nvPr/>
          </p:nvSpPr>
          <p:spPr>
            <a:xfrm>
              <a:off x="9787887" y="1707564"/>
              <a:ext cx="415294" cy="41529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j-ea"/>
                <a:ea typeface="+mj-ea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B06356D6-2A0C-68E5-D34F-E238EBE27272}"/>
                </a:ext>
              </a:extLst>
            </p:cNvPr>
            <p:cNvGrpSpPr/>
            <p:nvPr/>
          </p:nvGrpSpPr>
          <p:grpSpPr>
            <a:xfrm>
              <a:off x="6659880" y="1707564"/>
              <a:ext cx="3474720" cy="646331"/>
              <a:chOff x="6096000" y="1722804"/>
              <a:chExt cx="3474720" cy="646331"/>
            </a:xfrm>
          </p:grpSpPr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8CAA912E-E8B3-5F1D-8AF1-F17D533E85AD}"/>
                  </a:ext>
                </a:extLst>
              </p:cNvPr>
              <p:cNvSpPr/>
              <p:nvPr/>
            </p:nvSpPr>
            <p:spPr>
              <a:xfrm>
                <a:off x="6096000" y="1798320"/>
                <a:ext cx="495300" cy="4953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+mj-ea"/>
                    <a:ea typeface="+mj-ea"/>
                  </a:rPr>
                  <a:t>4</a:t>
                </a:r>
                <a:endParaRPr lang="zh-CN" altLang="en-US" sz="2800" b="1" dirty="0">
                  <a:latin typeface="+mj-ea"/>
                  <a:ea typeface="+mj-ea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7055AE0-26BA-B716-7691-91EA17E5978A}"/>
                  </a:ext>
                </a:extLst>
              </p:cNvPr>
              <p:cNvSpPr txBox="1"/>
              <p:nvPr/>
            </p:nvSpPr>
            <p:spPr>
              <a:xfrm>
                <a:off x="6854186" y="1722804"/>
                <a:ext cx="27165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600" b="1" dirty="0">
                    <a:latin typeface="+mj-ea"/>
                    <a:ea typeface="+mj-ea"/>
                  </a:rPr>
                  <a:t>應用工具</a:t>
                </a:r>
              </a:p>
            </p:txBody>
          </p: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77C20E9-7AC6-5748-8D65-CE476FF2EB10}"/>
              </a:ext>
            </a:extLst>
          </p:cNvPr>
          <p:cNvGrpSpPr/>
          <p:nvPr/>
        </p:nvGrpSpPr>
        <p:grpSpPr>
          <a:xfrm>
            <a:off x="6615430" y="4818510"/>
            <a:ext cx="3543301" cy="646331"/>
            <a:chOff x="6659880" y="1707564"/>
            <a:chExt cx="3543301" cy="646331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51D8573D-E711-8F45-9512-C70E280611E7}"/>
                </a:ext>
              </a:extLst>
            </p:cNvPr>
            <p:cNvSpPr/>
            <p:nvPr/>
          </p:nvSpPr>
          <p:spPr>
            <a:xfrm>
              <a:off x="9787887" y="1707564"/>
              <a:ext cx="415294" cy="41529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j-ea"/>
                <a:ea typeface="+mj-ea"/>
              </a:endParaRPr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C9EA625-FF14-A741-A0E7-2DA0E9386357}"/>
                </a:ext>
              </a:extLst>
            </p:cNvPr>
            <p:cNvGrpSpPr/>
            <p:nvPr/>
          </p:nvGrpSpPr>
          <p:grpSpPr>
            <a:xfrm>
              <a:off x="6659880" y="1707564"/>
              <a:ext cx="3474720" cy="646331"/>
              <a:chOff x="6096000" y="1722804"/>
              <a:chExt cx="3474720" cy="646331"/>
            </a:xfrm>
          </p:grpSpPr>
          <p:sp>
            <p:nvSpPr>
              <p:cNvPr id="32" name="圓角矩形 31">
                <a:extLst>
                  <a:ext uri="{FF2B5EF4-FFF2-40B4-BE49-F238E27FC236}">
                    <a16:creationId xmlns:a16="http://schemas.microsoft.com/office/drawing/2014/main" id="{E070EBA7-DF41-F544-8315-19A3CFAB30AA}"/>
                  </a:ext>
                </a:extLst>
              </p:cNvPr>
              <p:cNvSpPr/>
              <p:nvPr/>
            </p:nvSpPr>
            <p:spPr>
              <a:xfrm>
                <a:off x="6096000" y="1798320"/>
                <a:ext cx="495300" cy="4953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+mj-ea"/>
                    <a:ea typeface="+mj-ea"/>
                  </a:rPr>
                  <a:t>5</a:t>
                </a:r>
                <a:endParaRPr lang="zh-CN" altLang="en-US" sz="2800" b="1" dirty="0">
                  <a:latin typeface="+mj-ea"/>
                  <a:ea typeface="+mj-ea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BFB4CC6F-A6C2-134C-BF8B-76E571DF4278}"/>
                  </a:ext>
                </a:extLst>
              </p:cNvPr>
              <p:cNvSpPr txBox="1"/>
              <p:nvPr/>
            </p:nvSpPr>
            <p:spPr>
              <a:xfrm>
                <a:off x="6854186" y="1722804"/>
                <a:ext cx="27165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600" b="1" dirty="0">
                    <a:latin typeface="+mj-ea"/>
                    <a:ea typeface="+mj-ea"/>
                  </a:rPr>
                  <a:t>參考資料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2019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訂位紀錄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8EDD6C-8C16-E849-9B51-19FA3477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會員資料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32D997-1631-9449-A73F-4949E42E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40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後台</a:t>
            </a:r>
            <a:r>
              <a:rPr lang="en-US" altLang="zh-CN" spc="500" dirty="0"/>
              <a:t>-</a:t>
            </a:r>
            <a:r>
              <a:rPr lang="zh-CN" altLang="en-US" spc="500" dirty="0"/>
              <a:t>餐點管理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E5EDB-FF9C-DD43-8294-AC70B1840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23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後台</a:t>
            </a:r>
            <a:r>
              <a:rPr lang="en-US" altLang="zh-CN" spc="500" dirty="0"/>
              <a:t>-</a:t>
            </a:r>
            <a:r>
              <a:rPr lang="zh-CN" altLang="en-US" spc="500" dirty="0"/>
              <a:t>訂餐管理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75FA8A-9C86-8A40-860C-AC2F349BD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26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4789" y="470303"/>
            <a:ext cx="4122420" cy="523220"/>
          </a:xfrm>
        </p:spPr>
        <p:txBody>
          <a:bodyPr/>
          <a:lstStyle/>
          <a:p>
            <a:r>
              <a:rPr lang="zh-CN" altLang="en-US" spc="500" dirty="0"/>
              <a:t>後台</a:t>
            </a:r>
            <a:r>
              <a:rPr lang="en-US" altLang="zh-CN" spc="500" dirty="0" smtClean="0"/>
              <a:t>-</a:t>
            </a:r>
            <a:r>
              <a:rPr lang="zh-TW" altLang="en-US" spc="500" smtClean="0"/>
              <a:t>座位管理</a:t>
            </a:r>
            <a:endParaRPr lang="zh-CN" altLang="en-US" spc="5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35062A-52AC-B640-B9BF-E7C2EDA2F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0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後台</a:t>
            </a:r>
            <a:r>
              <a:rPr lang="en-US" altLang="zh-CN" spc="500" dirty="0"/>
              <a:t>-</a:t>
            </a:r>
            <a:r>
              <a:rPr lang="zh-CN" altLang="en-US" spc="500" dirty="0"/>
              <a:t>訂位管理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565130-EBA1-FF45-A13C-97F522D69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98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後台</a:t>
            </a:r>
            <a:r>
              <a:rPr lang="en-US" altLang="zh-CN" spc="500" dirty="0"/>
              <a:t>-</a:t>
            </a:r>
            <a:r>
              <a:rPr lang="zh-CN" altLang="en-US" spc="500" dirty="0"/>
              <a:t>會員管理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DBB80F-43B2-A941-B2F0-9FE10FFE1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9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後台</a:t>
            </a:r>
            <a:r>
              <a:rPr lang="en-US" altLang="zh-CN" spc="500" dirty="0"/>
              <a:t>-</a:t>
            </a:r>
            <a:r>
              <a:rPr lang="zh-CN" altLang="en-US" spc="500" dirty="0"/>
              <a:t>營業統計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FB0169-4BF8-CB49-8714-A096C1E9A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9" y="1304497"/>
            <a:ext cx="6777600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3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2491BA6A-B680-0E35-7E4C-0044DA1C1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6BABE2D9-4527-C242-870A-62539921CE56}"/>
              </a:ext>
            </a:extLst>
          </p:cNvPr>
          <p:cNvSpPr/>
          <p:nvPr/>
        </p:nvSpPr>
        <p:spPr>
          <a:xfrm>
            <a:off x="2022975" y="3703906"/>
            <a:ext cx="8244840" cy="1494287"/>
          </a:xfrm>
          <a:custGeom>
            <a:avLst/>
            <a:gdLst>
              <a:gd name="connsiteX0" fmla="*/ 7677150 w 8244840"/>
              <a:gd name="connsiteY0" fmla="*/ 583313 h 1494287"/>
              <a:gd name="connsiteX1" fmla="*/ 7513320 w 8244840"/>
              <a:gd name="connsiteY1" fmla="*/ 747143 h 1494287"/>
              <a:gd name="connsiteX2" fmla="*/ 7677150 w 8244840"/>
              <a:gd name="connsiteY2" fmla="*/ 910973 h 1494287"/>
              <a:gd name="connsiteX3" fmla="*/ 7840980 w 8244840"/>
              <a:gd name="connsiteY3" fmla="*/ 747143 h 1494287"/>
              <a:gd name="connsiteX4" fmla="*/ 7677150 w 8244840"/>
              <a:gd name="connsiteY4" fmla="*/ 583313 h 1494287"/>
              <a:gd name="connsiteX5" fmla="*/ 567690 w 8244840"/>
              <a:gd name="connsiteY5" fmla="*/ 583313 h 1494287"/>
              <a:gd name="connsiteX6" fmla="*/ 403860 w 8244840"/>
              <a:gd name="connsiteY6" fmla="*/ 747143 h 1494287"/>
              <a:gd name="connsiteX7" fmla="*/ 567690 w 8244840"/>
              <a:gd name="connsiteY7" fmla="*/ 910973 h 1494287"/>
              <a:gd name="connsiteX8" fmla="*/ 731520 w 8244840"/>
              <a:gd name="connsiteY8" fmla="*/ 747143 h 1494287"/>
              <a:gd name="connsiteX9" fmla="*/ 567690 w 8244840"/>
              <a:gd name="connsiteY9" fmla="*/ 583313 h 1494287"/>
              <a:gd name="connsiteX10" fmla="*/ 645293 w 8244840"/>
              <a:gd name="connsiteY10" fmla="*/ 0 h 1494287"/>
              <a:gd name="connsiteX11" fmla="*/ 7599547 w 8244840"/>
              <a:gd name="connsiteY11" fmla="*/ 0 h 1494287"/>
              <a:gd name="connsiteX12" fmla="*/ 8244840 w 8244840"/>
              <a:gd name="connsiteY12" fmla="*/ 645293 h 1494287"/>
              <a:gd name="connsiteX13" fmla="*/ 8244840 w 8244840"/>
              <a:gd name="connsiteY13" fmla="*/ 848994 h 1494287"/>
              <a:gd name="connsiteX14" fmla="*/ 7599547 w 8244840"/>
              <a:gd name="connsiteY14" fmla="*/ 1494287 h 1494287"/>
              <a:gd name="connsiteX15" fmla="*/ 645293 w 8244840"/>
              <a:gd name="connsiteY15" fmla="*/ 1494287 h 1494287"/>
              <a:gd name="connsiteX16" fmla="*/ 0 w 8244840"/>
              <a:gd name="connsiteY16" fmla="*/ 848994 h 1494287"/>
              <a:gd name="connsiteX17" fmla="*/ 0 w 8244840"/>
              <a:gd name="connsiteY17" fmla="*/ 645293 h 1494287"/>
              <a:gd name="connsiteX18" fmla="*/ 645293 w 8244840"/>
              <a:gd name="connsiteY18" fmla="*/ 0 h 149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244840" h="1494287">
                <a:moveTo>
                  <a:pt x="7677150" y="583313"/>
                </a:moveTo>
                <a:cubicBezTo>
                  <a:pt x="7586669" y="583313"/>
                  <a:pt x="7513320" y="656662"/>
                  <a:pt x="7513320" y="747143"/>
                </a:cubicBezTo>
                <a:cubicBezTo>
                  <a:pt x="7513320" y="837624"/>
                  <a:pt x="7586669" y="910973"/>
                  <a:pt x="7677150" y="910973"/>
                </a:cubicBezTo>
                <a:cubicBezTo>
                  <a:pt x="7767631" y="910973"/>
                  <a:pt x="7840980" y="837624"/>
                  <a:pt x="7840980" y="747143"/>
                </a:cubicBezTo>
                <a:cubicBezTo>
                  <a:pt x="7840980" y="656662"/>
                  <a:pt x="7767631" y="583313"/>
                  <a:pt x="7677150" y="583313"/>
                </a:cubicBezTo>
                <a:close/>
                <a:moveTo>
                  <a:pt x="567690" y="583313"/>
                </a:moveTo>
                <a:cubicBezTo>
                  <a:pt x="477209" y="583313"/>
                  <a:pt x="403860" y="656662"/>
                  <a:pt x="403860" y="747143"/>
                </a:cubicBezTo>
                <a:cubicBezTo>
                  <a:pt x="403860" y="837624"/>
                  <a:pt x="477209" y="910973"/>
                  <a:pt x="567690" y="910973"/>
                </a:cubicBezTo>
                <a:cubicBezTo>
                  <a:pt x="658171" y="910973"/>
                  <a:pt x="731520" y="837624"/>
                  <a:pt x="731520" y="747143"/>
                </a:cubicBezTo>
                <a:cubicBezTo>
                  <a:pt x="731520" y="656662"/>
                  <a:pt x="658171" y="583313"/>
                  <a:pt x="567690" y="583313"/>
                </a:cubicBezTo>
                <a:close/>
                <a:moveTo>
                  <a:pt x="645293" y="0"/>
                </a:moveTo>
                <a:lnTo>
                  <a:pt x="7599547" y="0"/>
                </a:lnTo>
                <a:cubicBezTo>
                  <a:pt x="7955932" y="0"/>
                  <a:pt x="8244840" y="288908"/>
                  <a:pt x="8244840" y="645293"/>
                </a:cubicBezTo>
                <a:lnTo>
                  <a:pt x="8244840" y="848994"/>
                </a:lnTo>
                <a:cubicBezTo>
                  <a:pt x="8244840" y="1205379"/>
                  <a:pt x="7955932" y="1494287"/>
                  <a:pt x="7599547" y="1494287"/>
                </a:cubicBezTo>
                <a:lnTo>
                  <a:pt x="645293" y="1494287"/>
                </a:lnTo>
                <a:cubicBezTo>
                  <a:pt x="288908" y="1494287"/>
                  <a:pt x="0" y="1205379"/>
                  <a:pt x="0" y="848994"/>
                </a:cubicBezTo>
                <a:lnTo>
                  <a:pt x="0" y="645293"/>
                </a:lnTo>
                <a:cubicBezTo>
                  <a:pt x="0" y="288908"/>
                  <a:pt x="288908" y="0"/>
                  <a:pt x="64529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CA51E4-6479-2042-9634-ADBFE402704A}"/>
              </a:ext>
            </a:extLst>
          </p:cNvPr>
          <p:cNvSpPr txBox="1"/>
          <p:nvPr/>
        </p:nvSpPr>
        <p:spPr>
          <a:xfrm>
            <a:off x="4021318" y="3989384"/>
            <a:ext cx="4248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latin typeface="+mj-ea"/>
                <a:ea typeface="+mj-ea"/>
              </a:rPr>
              <a:t>應用工具</a:t>
            </a:r>
          </a:p>
        </p:txBody>
      </p:sp>
      <p:sp>
        <p:nvSpPr>
          <p:cNvPr id="9" name="文字版面配置區 15">
            <a:extLst>
              <a:ext uri="{FF2B5EF4-FFF2-40B4-BE49-F238E27FC236}">
                <a16:creationId xmlns:a16="http://schemas.microsoft.com/office/drawing/2014/main" id="{BBDEC496-ADF7-FB41-860F-66C6BE3090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6987" y="1379894"/>
            <a:ext cx="3078025" cy="2391424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99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4789" y="470303"/>
            <a:ext cx="4122420" cy="523220"/>
          </a:xfrm>
        </p:spPr>
        <p:txBody>
          <a:bodyPr/>
          <a:lstStyle/>
          <a:p>
            <a:r>
              <a:rPr lang="zh-TW" altLang="en-US" spc="500" dirty="0"/>
              <a:t>色彩應用</a:t>
            </a:r>
            <a:endParaRPr lang="zh-CN" altLang="en-US" spc="5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B531638-B918-E145-B717-720AD4B17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81" y="2017945"/>
            <a:ext cx="7284427" cy="3984040"/>
          </a:xfrm>
          <a:prstGeom prst="rect">
            <a:avLst/>
          </a:prstGeom>
        </p:spPr>
      </p:pic>
      <p:sp>
        <p:nvSpPr>
          <p:cNvPr id="12" name="文字版面配置區 1">
            <a:extLst>
              <a:ext uri="{FF2B5EF4-FFF2-40B4-BE49-F238E27FC236}">
                <a16:creationId xmlns:a16="http://schemas.microsoft.com/office/drawing/2014/main" id="{D794D5D0-156E-4848-8CEB-EF419B76E55B}"/>
              </a:ext>
            </a:extLst>
          </p:cNvPr>
          <p:cNvSpPr txBox="1">
            <a:spLocks/>
          </p:cNvSpPr>
          <p:nvPr/>
        </p:nvSpPr>
        <p:spPr>
          <a:xfrm>
            <a:off x="1561115" y="1380783"/>
            <a:ext cx="412242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pc="500" dirty="0"/>
              <a:t>主</a:t>
            </a:r>
            <a:r>
              <a:rPr lang="zh-CN" altLang="en-US" spc="500" dirty="0"/>
              <a:t>色調</a:t>
            </a:r>
          </a:p>
        </p:txBody>
      </p:sp>
      <p:sp>
        <p:nvSpPr>
          <p:cNvPr id="13" name="文字版面配置區 1">
            <a:extLst>
              <a:ext uri="{FF2B5EF4-FFF2-40B4-BE49-F238E27FC236}">
                <a16:creationId xmlns:a16="http://schemas.microsoft.com/office/drawing/2014/main" id="{FD4C6A34-32B2-934F-8090-3B7242E8C5F6}"/>
              </a:ext>
            </a:extLst>
          </p:cNvPr>
          <p:cNvSpPr txBox="1">
            <a:spLocks/>
          </p:cNvSpPr>
          <p:nvPr/>
        </p:nvSpPr>
        <p:spPr>
          <a:xfrm>
            <a:off x="5908366" y="1380783"/>
            <a:ext cx="412242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pc="500" dirty="0"/>
              <a:t>輔</a:t>
            </a:r>
            <a:r>
              <a:rPr lang="zh-CN" altLang="en-US" spc="500" dirty="0"/>
              <a:t>色調</a:t>
            </a:r>
          </a:p>
        </p:txBody>
      </p:sp>
    </p:spTree>
    <p:extLst>
      <p:ext uri="{BB962C8B-B14F-4D97-AF65-F5344CB8AC3E}">
        <p14:creationId xmlns:p14="http://schemas.microsoft.com/office/powerpoint/2010/main" val="237350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2491BA6A-B680-0E35-7E4C-0044DA1C1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4DFDBB8-1A37-D813-E3BF-407425A472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6987" y="1422019"/>
            <a:ext cx="3078025" cy="2391424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手繪多邊形 19">
            <a:extLst>
              <a:ext uri="{FF2B5EF4-FFF2-40B4-BE49-F238E27FC236}">
                <a16:creationId xmlns:a16="http://schemas.microsoft.com/office/drawing/2014/main" id="{94225A5C-5124-9061-BDA2-99E903F53045}"/>
              </a:ext>
            </a:extLst>
          </p:cNvPr>
          <p:cNvSpPr/>
          <p:nvPr/>
        </p:nvSpPr>
        <p:spPr>
          <a:xfrm>
            <a:off x="2022975" y="3703906"/>
            <a:ext cx="8244840" cy="1494287"/>
          </a:xfrm>
          <a:custGeom>
            <a:avLst/>
            <a:gdLst>
              <a:gd name="connsiteX0" fmla="*/ 7677150 w 8244840"/>
              <a:gd name="connsiteY0" fmla="*/ 583313 h 1494287"/>
              <a:gd name="connsiteX1" fmla="*/ 7513320 w 8244840"/>
              <a:gd name="connsiteY1" fmla="*/ 747143 h 1494287"/>
              <a:gd name="connsiteX2" fmla="*/ 7677150 w 8244840"/>
              <a:gd name="connsiteY2" fmla="*/ 910973 h 1494287"/>
              <a:gd name="connsiteX3" fmla="*/ 7840980 w 8244840"/>
              <a:gd name="connsiteY3" fmla="*/ 747143 h 1494287"/>
              <a:gd name="connsiteX4" fmla="*/ 7677150 w 8244840"/>
              <a:gd name="connsiteY4" fmla="*/ 583313 h 1494287"/>
              <a:gd name="connsiteX5" fmla="*/ 567690 w 8244840"/>
              <a:gd name="connsiteY5" fmla="*/ 583313 h 1494287"/>
              <a:gd name="connsiteX6" fmla="*/ 403860 w 8244840"/>
              <a:gd name="connsiteY6" fmla="*/ 747143 h 1494287"/>
              <a:gd name="connsiteX7" fmla="*/ 567690 w 8244840"/>
              <a:gd name="connsiteY7" fmla="*/ 910973 h 1494287"/>
              <a:gd name="connsiteX8" fmla="*/ 731520 w 8244840"/>
              <a:gd name="connsiteY8" fmla="*/ 747143 h 1494287"/>
              <a:gd name="connsiteX9" fmla="*/ 567690 w 8244840"/>
              <a:gd name="connsiteY9" fmla="*/ 583313 h 1494287"/>
              <a:gd name="connsiteX10" fmla="*/ 645293 w 8244840"/>
              <a:gd name="connsiteY10" fmla="*/ 0 h 1494287"/>
              <a:gd name="connsiteX11" fmla="*/ 7599547 w 8244840"/>
              <a:gd name="connsiteY11" fmla="*/ 0 h 1494287"/>
              <a:gd name="connsiteX12" fmla="*/ 8244840 w 8244840"/>
              <a:gd name="connsiteY12" fmla="*/ 645293 h 1494287"/>
              <a:gd name="connsiteX13" fmla="*/ 8244840 w 8244840"/>
              <a:gd name="connsiteY13" fmla="*/ 848994 h 1494287"/>
              <a:gd name="connsiteX14" fmla="*/ 7599547 w 8244840"/>
              <a:gd name="connsiteY14" fmla="*/ 1494287 h 1494287"/>
              <a:gd name="connsiteX15" fmla="*/ 645293 w 8244840"/>
              <a:gd name="connsiteY15" fmla="*/ 1494287 h 1494287"/>
              <a:gd name="connsiteX16" fmla="*/ 0 w 8244840"/>
              <a:gd name="connsiteY16" fmla="*/ 848994 h 1494287"/>
              <a:gd name="connsiteX17" fmla="*/ 0 w 8244840"/>
              <a:gd name="connsiteY17" fmla="*/ 645293 h 1494287"/>
              <a:gd name="connsiteX18" fmla="*/ 645293 w 8244840"/>
              <a:gd name="connsiteY18" fmla="*/ 0 h 149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244840" h="1494287">
                <a:moveTo>
                  <a:pt x="7677150" y="583313"/>
                </a:moveTo>
                <a:cubicBezTo>
                  <a:pt x="7586669" y="583313"/>
                  <a:pt x="7513320" y="656662"/>
                  <a:pt x="7513320" y="747143"/>
                </a:cubicBezTo>
                <a:cubicBezTo>
                  <a:pt x="7513320" y="837624"/>
                  <a:pt x="7586669" y="910973"/>
                  <a:pt x="7677150" y="910973"/>
                </a:cubicBezTo>
                <a:cubicBezTo>
                  <a:pt x="7767631" y="910973"/>
                  <a:pt x="7840980" y="837624"/>
                  <a:pt x="7840980" y="747143"/>
                </a:cubicBezTo>
                <a:cubicBezTo>
                  <a:pt x="7840980" y="656662"/>
                  <a:pt x="7767631" y="583313"/>
                  <a:pt x="7677150" y="583313"/>
                </a:cubicBezTo>
                <a:close/>
                <a:moveTo>
                  <a:pt x="567690" y="583313"/>
                </a:moveTo>
                <a:cubicBezTo>
                  <a:pt x="477209" y="583313"/>
                  <a:pt x="403860" y="656662"/>
                  <a:pt x="403860" y="747143"/>
                </a:cubicBezTo>
                <a:cubicBezTo>
                  <a:pt x="403860" y="837624"/>
                  <a:pt x="477209" y="910973"/>
                  <a:pt x="567690" y="910973"/>
                </a:cubicBezTo>
                <a:cubicBezTo>
                  <a:pt x="658171" y="910973"/>
                  <a:pt x="731520" y="837624"/>
                  <a:pt x="731520" y="747143"/>
                </a:cubicBezTo>
                <a:cubicBezTo>
                  <a:pt x="731520" y="656662"/>
                  <a:pt x="658171" y="583313"/>
                  <a:pt x="567690" y="583313"/>
                </a:cubicBezTo>
                <a:close/>
                <a:moveTo>
                  <a:pt x="645293" y="0"/>
                </a:moveTo>
                <a:lnTo>
                  <a:pt x="7599547" y="0"/>
                </a:lnTo>
                <a:cubicBezTo>
                  <a:pt x="7955932" y="0"/>
                  <a:pt x="8244840" y="288908"/>
                  <a:pt x="8244840" y="645293"/>
                </a:cubicBezTo>
                <a:lnTo>
                  <a:pt x="8244840" y="848994"/>
                </a:lnTo>
                <a:cubicBezTo>
                  <a:pt x="8244840" y="1205379"/>
                  <a:pt x="7955932" y="1494287"/>
                  <a:pt x="7599547" y="1494287"/>
                </a:cubicBezTo>
                <a:lnTo>
                  <a:pt x="645293" y="1494287"/>
                </a:lnTo>
                <a:cubicBezTo>
                  <a:pt x="288908" y="1494287"/>
                  <a:pt x="0" y="1205379"/>
                  <a:pt x="0" y="848994"/>
                </a:cubicBezTo>
                <a:lnTo>
                  <a:pt x="0" y="645293"/>
                </a:lnTo>
                <a:cubicBezTo>
                  <a:pt x="0" y="288908"/>
                  <a:pt x="288908" y="0"/>
                  <a:pt x="64529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671BA2-991B-93FC-D6A9-F99AF287FADF}"/>
              </a:ext>
            </a:extLst>
          </p:cNvPr>
          <p:cNvSpPr txBox="1"/>
          <p:nvPr/>
        </p:nvSpPr>
        <p:spPr>
          <a:xfrm>
            <a:off x="4021318" y="3989384"/>
            <a:ext cx="4248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latin typeface="+mj-ea"/>
                <a:ea typeface="+mj-ea"/>
              </a:rPr>
              <a:t>主題構想</a:t>
            </a:r>
          </a:p>
        </p:txBody>
      </p:sp>
    </p:spTree>
    <p:extLst>
      <p:ext uri="{BB962C8B-B14F-4D97-AF65-F5344CB8AC3E}">
        <p14:creationId xmlns:p14="http://schemas.microsoft.com/office/powerpoint/2010/main" val="807413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4789" y="470303"/>
            <a:ext cx="4122420" cy="523220"/>
          </a:xfrm>
        </p:spPr>
        <p:txBody>
          <a:bodyPr/>
          <a:lstStyle/>
          <a:p>
            <a:r>
              <a:rPr lang="zh-TW" altLang="en-US" spc="500" dirty="0"/>
              <a:t>使用工具</a:t>
            </a:r>
            <a:endParaRPr lang="zh-CN" altLang="en-US" spc="500" dirty="0"/>
          </a:p>
        </p:txBody>
      </p:sp>
      <p:sp>
        <p:nvSpPr>
          <p:cNvPr id="12" name="文字版面配置區 1">
            <a:extLst>
              <a:ext uri="{FF2B5EF4-FFF2-40B4-BE49-F238E27FC236}">
                <a16:creationId xmlns:a16="http://schemas.microsoft.com/office/drawing/2014/main" id="{D794D5D0-156E-4848-8CEB-EF419B76E55B}"/>
              </a:ext>
            </a:extLst>
          </p:cNvPr>
          <p:cNvSpPr txBox="1">
            <a:spLocks/>
          </p:cNvSpPr>
          <p:nvPr/>
        </p:nvSpPr>
        <p:spPr>
          <a:xfrm>
            <a:off x="2211997" y="1747824"/>
            <a:ext cx="10406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pc="500" dirty="0"/>
              <a:t>前端</a:t>
            </a:r>
            <a:endParaRPr lang="zh-CN" altLang="en-US" spc="500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84BC8453-7DE3-F851-50FC-DC6B78BC9987}"/>
              </a:ext>
            </a:extLst>
          </p:cNvPr>
          <p:cNvSpPr/>
          <p:nvPr/>
        </p:nvSpPr>
        <p:spPr>
          <a:xfrm>
            <a:off x="1304771" y="2480707"/>
            <a:ext cx="2822487" cy="27848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C757DCCB-4C3F-C547-29DB-3B9B1BAA155E}"/>
              </a:ext>
            </a:extLst>
          </p:cNvPr>
          <p:cNvSpPr txBox="1">
            <a:spLocks/>
          </p:cNvSpPr>
          <p:nvPr/>
        </p:nvSpPr>
        <p:spPr>
          <a:xfrm>
            <a:off x="5575670" y="1747824"/>
            <a:ext cx="10406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pc="500" dirty="0"/>
              <a:t>後端</a:t>
            </a:r>
            <a:endParaRPr lang="zh-CN" altLang="en-US" spc="500" dirty="0"/>
          </a:p>
        </p:txBody>
      </p:sp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1FE83BED-16C9-E782-0126-2DEF147BDAB5}"/>
              </a:ext>
            </a:extLst>
          </p:cNvPr>
          <p:cNvSpPr txBox="1">
            <a:spLocks/>
          </p:cNvSpPr>
          <p:nvPr/>
        </p:nvSpPr>
        <p:spPr>
          <a:xfrm>
            <a:off x="9064710" y="1747824"/>
            <a:ext cx="10406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pc="500" dirty="0"/>
              <a:t>繪圖</a:t>
            </a:r>
            <a:endParaRPr lang="zh-CN" altLang="en-US" spc="5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98147C-7B36-8C53-1A17-7C0CA711C2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97" y="3097687"/>
            <a:ext cx="1064161" cy="10641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FB725BE-DD96-58D2-0F71-AA826D4B0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77" y="3132990"/>
            <a:ext cx="813964" cy="989525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6C4979F8-7E9D-65F3-45DB-BA5AE0687A13}"/>
              </a:ext>
            </a:extLst>
          </p:cNvPr>
          <p:cNvSpPr/>
          <p:nvPr/>
        </p:nvSpPr>
        <p:spPr>
          <a:xfrm>
            <a:off x="4684756" y="2480707"/>
            <a:ext cx="2822487" cy="27848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F9E9AC6-6E62-9866-E604-BC06386E16A6}"/>
              </a:ext>
            </a:extLst>
          </p:cNvPr>
          <p:cNvSpPr/>
          <p:nvPr/>
        </p:nvSpPr>
        <p:spPr>
          <a:xfrm>
            <a:off x="8064741" y="2480707"/>
            <a:ext cx="2822487" cy="27848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版面配置區 1">
            <a:extLst>
              <a:ext uri="{FF2B5EF4-FFF2-40B4-BE49-F238E27FC236}">
                <a16:creationId xmlns:a16="http://schemas.microsoft.com/office/drawing/2014/main" id="{8775701B-B348-CEC9-F669-4B6BAE913698}"/>
              </a:ext>
            </a:extLst>
          </p:cNvPr>
          <p:cNvSpPr txBox="1">
            <a:spLocks/>
          </p:cNvSpPr>
          <p:nvPr/>
        </p:nvSpPr>
        <p:spPr>
          <a:xfrm>
            <a:off x="1757220" y="4344372"/>
            <a:ext cx="64569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Vue</a:t>
            </a:r>
            <a:endParaRPr lang="zh-CN" altLang="en-US" sz="1800" dirty="0"/>
          </a:p>
        </p:txBody>
      </p:sp>
      <p:sp>
        <p:nvSpPr>
          <p:cNvPr id="21" name="文字版面配置區 1">
            <a:extLst>
              <a:ext uri="{FF2B5EF4-FFF2-40B4-BE49-F238E27FC236}">
                <a16:creationId xmlns:a16="http://schemas.microsoft.com/office/drawing/2014/main" id="{6444380D-A96E-49DA-10EC-C65480DF5192}"/>
              </a:ext>
            </a:extLst>
          </p:cNvPr>
          <p:cNvSpPr txBox="1">
            <a:spLocks/>
          </p:cNvSpPr>
          <p:nvPr/>
        </p:nvSpPr>
        <p:spPr>
          <a:xfrm>
            <a:off x="2838752" y="4341320"/>
            <a:ext cx="93109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Naive</a:t>
            </a:r>
            <a:endParaRPr lang="zh-CN" altLang="en-US" sz="1800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C620C58-DFA0-B84B-9DAB-129CEEF4750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2" y="3355799"/>
            <a:ext cx="1078446" cy="659649"/>
          </a:xfrm>
          <a:prstGeom prst="rect">
            <a:avLst/>
          </a:prstGeom>
        </p:spPr>
      </p:pic>
      <p:sp>
        <p:nvSpPr>
          <p:cNvPr id="24" name="文字版面配置區 1">
            <a:extLst>
              <a:ext uri="{FF2B5EF4-FFF2-40B4-BE49-F238E27FC236}">
                <a16:creationId xmlns:a16="http://schemas.microsoft.com/office/drawing/2014/main" id="{A8C6C871-13FB-DC02-265E-E1499825C61C}"/>
              </a:ext>
            </a:extLst>
          </p:cNvPr>
          <p:cNvSpPr txBox="1">
            <a:spLocks/>
          </p:cNvSpPr>
          <p:nvPr/>
        </p:nvSpPr>
        <p:spPr>
          <a:xfrm>
            <a:off x="4750681" y="4313611"/>
            <a:ext cx="119753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err="1"/>
              <a:t>node.js</a:t>
            </a:r>
            <a:endParaRPr lang="zh-CN" altLang="en-US" sz="18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5858704F-9514-1A3A-2F85-7504419BCB6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1281871" cy="345505"/>
          </a:xfrm>
          <a:prstGeom prst="rect">
            <a:avLst/>
          </a:prstGeom>
        </p:spPr>
      </p:pic>
      <p:sp>
        <p:nvSpPr>
          <p:cNvPr id="27" name="文字版面配置區 1">
            <a:extLst>
              <a:ext uri="{FF2B5EF4-FFF2-40B4-BE49-F238E27FC236}">
                <a16:creationId xmlns:a16="http://schemas.microsoft.com/office/drawing/2014/main" id="{2EDA85D1-C9BD-2E61-08B7-7520F287D94A}"/>
              </a:ext>
            </a:extLst>
          </p:cNvPr>
          <p:cNvSpPr txBox="1">
            <a:spLocks/>
          </p:cNvSpPr>
          <p:nvPr/>
        </p:nvSpPr>
        <p:spPr>
          <a:xfrm>
            <a:off x="6033004" y="4308201"/>
            <a:ext cx="147423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err="1"/>
              <a:t>mongoDB</a:t>
            </a:r>
            <a:endParaRPr lang="zh-CN" altLang="en-US" sz="18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36B0435-DF6E-CC95-37D4-B3CBAC9331B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446" y="3133605"/>
            <a:ext cx="923077" cy="9000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5765B9E-081F-6075-1029-DD7062AB742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417" y="3132990"/>
            <a:ext cx="922852" cy="900000"/>
          </a:xfrm>
          <a:prstGeom prst="rect">
            <a:avLst/>
          </a:prstGeom>
        </p:spPr>
      </p:pic>
      <p:sp>
        <p:nvSpPr>
          <p:cNvPr id="32" name="文字版面配置區 1">
            <a:extLst>
              <a:ext uri="{FF2B5EF4-FFF2-40B4-BE49-F238E27FC236}">
                <a16:creationId xmlns:a16="http://schemas.microsoft.com/office/drawing/2014/main" id="{7130776B-80E5-A05C-E382-EBE1218C2359}"/>
              </a:ext>
            </a:extLst>
          </p:cNvPr>
          <p:cNvSpPr txBox="1">
            <a:spLocks/>
          </p:cNvSpPr>
          <p:nvPr/>
        </p:nvSpPr>
        <p:spPr>
          <a:xfrm>
            <a:off x="9454063" y="4315941"/>
            <a:ext cx="147423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Illustration</a:t>
            </a:r>
            <a:endParaRPr lang="zh-CN" altLang="en-US" sz="1600" dirty="0"/>
          </a:p>
        </p:txBody>
      </p:sp>
      <p:sp>
        <p:nvSpPr>
          <p:cNvPr id="33" name="文字版面配置區 1">
            <a:extLst>
              <a:ext uri="{FF2B5EF4-FFF2-40B4-BE49-F238E27FC236}">
                <a16:creationId xmlns:a16="http://schemas.microsoft.com/office/drawing/2014/main" id="{26B23249-8A90-C4DA-C8BE-00F2FC050FD4}"/>
              </a:ext>
            </a:extLst>
          </p:cNvPr>
          <p:cNvSpPr txBox="1">
            <a:spLocks/>
          </p:cNvSpPr>
          <p:nvPr/>
        </p:nvSpPr>
        <p:spPr>
          <a:xfrm>
            <a:off x="8061222" y="4308201"/>
            <a:ext cx="147423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Photoshop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046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2491BA6A-B680-0E35-7E4C-0044DA1C1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6BABE2D9-4527-C242-870A-62539921CE56}"/>
              </a:ext>
            </a:extLst>
          </p:cNvPr>
          <p:cNvSpPr/>
          <p:nvPr/>
        </p:nvSpPr>
        <p:spPr>
          <a:xfrm>
            <a:off x="2022975" y="3703906"/>
            <a:ext cx="8244840" cy="1494287"/>
          </a:xfrm>
          <a:custGeom>
            <a:avLst/>
            <a:gdLst>
              <a:gd name="connsiteX0" fmla="*/ 7677150 w 8244840"/>
              <a:gd name="connsiteY0" fmla="*/ 583313 h 1494287"/>
              <a:gd name="connsiteX1" fmla="*/ 7513320 w 8244840"/>
              <a:gd name="connsiteY1" fmla="*/ 747143 h 1494287"/>
              <a:gd name="connsiteX2" fmla="*/ 7677150 w 8244840"/>
              <a:gd name="connsiteY2" fmla="*/ 910973 h 1494287"/>
              <a:gd name="connsiteX3" fmla="*/ 7840980 w 8244840"/>
              <a:gd name="connsiteY3" fmla="*/ 747143 h 1494287"/>
              <a:gd name="connsiteX4" fmla="*/ 7677150 w 8244840"/>
              <a:gd name="connsiteY4" fmla="*/ 583313 h 1494287"/>
              <a:gd name="connsiteX5" fmla="*/ 567690 w 8244840"/>
              <a:gd name="connsiteY5" fmla="*/ 583313 h 1494287"/>
              <a:gd name="connsiteX6" fmla="*/ 403860 w 8244840"/>
              <a:gd name="connsiteY6" fmla="*/ 747143 h 1494287"/>
              <a:gd name="connsiteX7" fmla="*/ 567690 w 8244840"/>
              <a:gd name="connsiteY7" fmla="*/ 910973 h 1494287"/>
              <a:gd name="connsiteX8" fmla="*/ 731520 w 8244840"/>
              <a:gd name="connsiteY8" fmla="*/ 747143 h 1494287"/>
              <a:gd name="connsiteX9" fmla="*/ 567690 w 8244840"/>
              <a:gd name="connsiteY9" fmla="*/ 583313 h 1494287"/>
              <a:gd name="connsiteX10" fmla="*/ 645293 w 8244840"/>
              <a:gd name="connsiteY10" fmla="*/ 0 h 1494287"/>
              <a:gd name="connsiteX11" fmla="*/ 7599547 w 8244840"/>
              <a:gd name="connsiteY11" fmla="*/ 0 h 1494287"/>
              <a:gd name="connsiteX12" fmla="*/ 8244840 w 8244840"/>
              <a:gd name="connsiteY12" fmla="*/ 645293 h 1494287"/>
              <a:gd name="connsiteX13" fmla="*/ 8244840 w 8244840"/>
              <a:gd name="connsiteY13" fmla="*/ 848994 h 1494287"/>
              <a:gd name="connsiteX14" fmla="*/ 7599547 w 8244840"/>
              <a:gd name="connsiteY14" fmla="*/ 1494287 h 1494287"/>
              <a:gd name="connsiteX15" fmla="*/ 645293 w 8244840"/>
              <a:gd name="connsiteY15" fmla="*/ 1494287 h 1494287"/>
              <a:gd name="connsiteX16" fmla="*/ 0 w 8244840"/>
              <a:gd name="connsiteY16" fmla="*/ 848994 h 1494287"/>
              <a:gd name="connsiteX17" fmla="*/ 0 w 8244840"/>
              <a:gd name="connsiteY17" fmla="*/ 645293 h 1494287"/>
              <a:gd name="connsiteX18" fmla="*/ 645293 w 8244840"/>
              <a:gd name="connsiteY18" fmla="*/ 0 h 149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244840" h="1494287">
                <a:moveTo>
                  <a:pt x="7677150" y="583313"/>
                </a:moveTo>
                <a:cubicBezTo>
                  <a:pt x="7586669" y="583313"/>
                  <a:pt x="7513320" y="656662"/>
                  <a:pt x="7513320" y="747143"/>
                </a:cubicBezTo>
                <a:cubicBezTo>
                  <a:pt x="7513320" y="837624"/>
                  <a:pt x="7586669" y="910973"/>
                  <a:pt x="7677150" y="910973"/>
                </a:cubicBezTo>
                <a:cubicBezTo>
                  <a:pt x="7767631" y="910973"/>
                  <a:pt x="7840980" y="837624"/>
                  <a:pt x="7840980" y="747143"/>
                </a:cubicBezTo>
                <a:cubicBezTo>
                  <a:pt x="7840980" y="656662"/>
                  <a:pt x="7767631" y="583313"/>
                  <a:pt x="7677150" y="583313"/>
                </a:cubicBezTo>
                <a:close/>
                <a:moveTo>
                  <a:pt x="567690" y="583313"/>
                </a:moveTo>
                <a:cubicBezTo>
                  <a:pt x="477209" y="583313"/>
                  <a:pt x="403860" y="656662"/>
                  <a:pt x="403860" y="747143"/>
                </a:cubicBezTo>
                <a:cubicBezTo>
                  <a:pt x="403860" y="837624"/>
                  <a:pt x="477209" y="910973"/>
                  <a:pt x="567690" y="910973"/>
                </a:cubicBezTo>
                <a:cubicBezTo>
                  <a:pt x="658171" y="910973"/>
                  <a:pt x="731520" y="837624"/>
                  <a:pt x="731520" y="747143"/>
                </a:cubicBezTo>
                <a:cubicBezTo>
                  <a:pt x="731520" y="656662"/>
                  <a:pt x="658171" y="583313"/>
                  <a:pt x="567690" y="583313"/>
                </a:cubicBezTo>
                <a:close/>
                <a:moveTo>
                  <a:pt x="645293" y="0"/>
                </a:moveTo>
                <a:lnTo>
                  <a:pt x="7599547" y="0"/>
                </a:lnTo>
                <a:cubicBezTo>
                  <a:pt x="7955932" y="0"/>
                  <a:pt x="8244840" y="288908"/>
                  <a:pt x="8244840" y="645293"/>
                </a:cubicBezTo>
                <a:lnTo>
                  <a:pt x="8244840" y="848994"/>
                </a:lnTo>
                <a:cubicBezTo>
                  <a:pt x="8244840" y="1205379"/>
                  <a:pt x="7955932" y="1494287"/>
                  <a:pt x="7599547" y="1494287"/>
                </a:cubicBezTo>
                <a:lnTo>
                  <a:pt x="645293" y="1494287"/>
                </a:lnTo>
                <a:cubicBezTo>
                  <a:pt x="288908" y="1494287"/>
                  <a:pt x="0" y="1205379"/>
                  <a:pt x="0" y="848994"/>
                </a:cubicBezTo>
                <a:lnTo>
                  <a:pt x="0" y="645293"/>
                </a:lnTo>
                <a:cubicBezTo>
                  <a:pt x="0" y="288908"/>
                  <a:pt x="288908" y="0"/>
                  <a:pt x="64529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CA51E4-6479-2042-9634-ADBFE402704A}"/>
              </a:ext>
            </a:extLst>
          </p:cNvPr>
          <p:cNvSpPr txBox="1"/>
          <p:nvPr/>
        </p:nvSpPr>
        <p:spPr>
          <a:xfrm>
            <a:off x="4021318" y="3989384"/>
            <a:ext cx="4248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latin typeface="+mj-ea"/>
                <a:ea typeface="+mj-ea"/>
              </a:rPr>
              <a:t>參考資料</a:t>
            </a:r>
          </a:p>
        </p:txBody>
      </p:sp>
      <p:sp>
        <p:nvSpPr>
          <p:cNvPr id="9" name="文字版面配置區 15">
            <a:extLst>
              <a:ext uri="{FF2B5EF4-FFF2-40B4-BE49-F238E27FC236}">
                <a16:creationId xmlns:a16="http://schemas.microsoft.com/office/drawing/2014/main" id="{5B21C6ED-4B31-3C4B-B341-D3C403FB4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6987" y="1379894"/>
            <a:ext cx="3078025" cy="2391424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871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資料參考</a:t>
            </a:r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FAB31FFC-721F-2A4D-B301-55CB59FBF799}"/>
              </a:ext>
            </a:extLst>
          </p:cNvPr>
          <p:cNvSpPr/>
          <p:nvPr/>
        </p:nvSpPr>
        <p:spPr>
          <a:xfrm rot="18026015">
            <a:off x="10289250" y="2909628"/>
            <a:ext cx="1369703" cy="1187849"/>
          </a:xfrm>
          <a:custGeom>
            <a:avLst/>
            <a:gdLst>
              <a:gd name="connsiteX0" fmla="*/ 280518 w 2310226"/>
              <a:gd name="connsiteY0" fmla="*/ 236265 h 1630882"/>
              <a:gd name="connsiteX1" fmla="*/ 707238 w 2310226"/>
              <a:gd name="connsiteY1" fmla="*/ 327705 h 1630882"/>
              <a:gd name="connsiteX2" fmla="*/ 1332078 w 2310226"/>
              <a:gd name="connsiteY2" fmla="*/ 45 h 1630882"/>
              <a:gd name="connsiteX3" fmla="*/ 2078838 w 2310226"/>
              <a:gd name="connsiteY3" fmla="*/ 312465 h 1630882"/>
              <a:gd name="connsiteX4" fmla="*/ 2238858 w 2310226"/>
              <a:gd name="connsiteY4" fmla="*/ 1272585 h 1630882"/>
              <a:gd name="connsiteX5" fmla="*/ 1027278 w 2310226"/>
              <a:gd name="connsiteY5" fmla="*/ 1630725 h 1630882"/>
              <a:gd name="connsiteX6" fmla="*/ 105258 w 2310226"/>
              <a:gd name="connsiteY6" fmla="*/ 1303065 h 1630882"/>
              <a:gd name="connsiteX7" fmla="*/ 36678 w 2310226"/>
              <a:gd name="connsiteY7" fmla="*/ 342945 h 1630882"/>
              <a:gd name="connsiteX8" fmla="*/ 280518 w 2310226"/>
              <a:gd name="connsiteY8" fmla="*/ 236265 h 163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0226" h="1630882">
                <a:moveTo>
                  <a:pt x="280518" y="236265"/>
                </a:moveTo>
                <a:cubicBezTo>
                  <a:pt x="392278" y="233725"/>
                  <a:pt x="531978" y="367075"/>
                  <a:pt x="707238" y="327705"/>
                </a:cubicBezTo>
                <a:cubicBezTo>
                  <a:pt x="882498" y="288335"/>
                  <a:pt x="1103478" y="2585"/>
                  <a:pt x="1332078" y="45"/>
                </a:cubicBezTo>
                <a:cubicBezTo>
                  <a:pt x="1560678" y="-2495"/>
                  <a:pt x="1927708" y="100375"/>
                  <a:pt x="2078838" y="312465"/>
                </a:cubicBezTo>
                <a:cubicBezTo>
                  <a:pt x="2229968" y="524555"/>
                  <a:pt x="2414118" y="1052875"/>
                  <a:pt x="2238858" y="1272585"/>
                </a:cubicBezTo>
                <a:cubicBezTo>
                  <a:pt x="2063598" y="1492295"/>
                  <a:pt x="1382878" y="1625645"/>
                  <a:pt x="1027278" y="1630725"/>
                </a:cubicBezTo>
                <a:cubicBezTo>
                  <a:pt x="671678" y="1635805"/>
                  <a:pt x="270358" y="1517695"/>
                  <a:pt x="105258" y="1303065"/>
                </a:cubicBezTo>
                <a:cubicBezTo>
                  <a:pt x="-59842" y="1088435"/>
                  <a:pt x="12548" y="524555"/>
                  <a:pt x="36678" y="342945"/>
                </a:cubicBezTo>
                <a:cubicBezTo>
                  <a:pt x="60808" y="161335"/>
                  <a:pt x="168758" y="238805"/>
                  <a:pt x="280518" y="23626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953EF7F-09DE-4BBB-52D2-C8AA3DB4E1CB}"/>
              </a:ext>
            </a:extLst>
          </p:cNvPr>
          <p:cNvGrpSpPr/>
          <p:nvPr/>
        </p:nvGrpSpPr>
        <p:grpSpPr>
          <a:xfrm>
            <a:off x="10883619" y="2112430"/>
            <a:ext cx="1196232" cy="3194245"/>
            <a:chOff x="10565520" y="1189700"/>
            <a:chExt cx="1317637" cy="3518427"/>
          </a:xfrm>
        </p:grpSpPr>
        <p:sp>
          <p:nvSpPr>
            <p:cNvPr id="6" name="手繪多邊形 5">
              <a:extLst>
                <a:ext uri="{FF2B5EF4-FFF2-40B4-BE49-F238E27FC236}">
                  <a16:creationId xmlns:a16="http://schemas.microsoft.com/office/drawing/2014/main" id="{720EC9A3-CA4C-7B53-AA76-43BDFD04F8E9}"/>
                </a:ext>
              </a:extLst>
            </p:cNvPr>
            <p:cNvSpPr/>
            <p:nvPr/>
          </p:nvSpPr>
          <p:spPr>
            <a:xfrm rot="4212263">
              <a:off x="10381616" y="1373604"/>
              <a:ext cx="460872" cy="93064"/>
            </a:xfrm>
            <a:custGeom>
              <a:avLst/>
              <a:gdLst>
                <a:gd name="connsiteX0" fmla="*/ 453064 w 460872"/>
                <a:gd name="connsiteY0" fmla="*/ 68230 h 93064"/>
                <a:gd name="connsiteX1" fmla="*/ 10180 w 460872"/>
                <a:gd name="connsiteY1" fmla="*/ 92852 h 93064"/>
                <a:gd name="connsiteX2" fmla="*/ -117 w 460872"/>
                <a:gd name="connsiteY2" fmla="*/ 83642 h 93064"/>
                <a:gd name="connsiteX3" fmla="*/ 8065 w 460872"/>
                <a:gd name="connsiteY3" fmla="*/ 73459 h 93064"/>
                <a:gd name="connsiteX4" fmla="*/ 460741 w 460872"/>
                <a:gd name="connsiteY4" fmla="*/ -197 h 9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872" h="93064">
                  <a:moveTo>
                    <a:pt x="453064" y="68230"/>
                  </a:moveTo>
                  <a:lnTo>
                    <a:pt x="10180" y="92852"/>
                  </a:lnTo>
                  <a:cubicBezTo>
                    <a:pt x="4789" y="93148"/>
                    <a:pt x="188" y="89023"/>
                    <a:pt x="-117" y="83642"/>
                  </a:cubicBezTo>
                  <a:cubicBezTo>
                    <a:pt x="-393" y="78660"/>
                    <a:pt x="3141" y="74259"/>
                    <a:pt x="8065" y="73459"/>
                  </a:cubicBezTo>
                  <a:lnTo>
                    <a:pt x="460741" y="-197"/>
                  </a:lnTo>
                  <a:close/>
                </a:path>
              </a:pathLst>
            </a:custGeom>
            <a:solidFill>
              <a:srgbClr val="3F3D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D5D6CE2-55D2-A4F6-42CD-7260825751CD}"/>
                </a:ext>
              </a:extLst>
            </p:cNvPr>
            <p:cNvGrpSpPr/>
            <p:nvPr userDrawn="1"/>
          </p:nvGrpSpPr>
          <p:grpSpPr>
            <a:xfrm>
              <a:off x="10574088" y="1484225"/>
              <a:ext cx="1309069" cy="3223902"/>
              <a:chOff x="4318474" y="2595376"/>
              <a:chExt cx="1309069" cy="3223902"/>
            </a:xfrm>
          </p:grpSpPr>
          <p:sp>
            <p:nvSpPr>
              <p:cNvPr id="8" name="手繪多邊形 7">
                <a:extLst>
                  <a:ext uri="{FF2B5EF4-FFF2-40B4-BE49-F238E27FC236}">
                    <a16:creationId xmlns:a16="http://schemas.microsoft.com/office/drawing/2014/main" id="{4A4E6378-892E-A9AF-D77A-37D6C2C0CA6F}"/>
                  </a:ext>
                </a:extLst>
              </p:cNvPr>
              <p:cNvSpPr/>
              <p:nvPr/>
            </p:nvSpPr>
            <p:spPr>
              <a:xfrm>
                <a:off x="5171996" y="3517305"/>
                <a:ext cx="348369" cy="411025"/>
              </a:xfrm>
              <a:custGeom>
                <a:avLst/>
                <a:gdLst>
                  <a:gd name="connsiteX0" fmla="*/ 57992 w 348369"/>
                  <a:gd name="connsiteY0" fmla="*/ 280581 h 411025"/>
                  <a:gd name="connsiteX1" fmla="*/ 224889 w 348369"/>
                  <a:gd name="connsiteY1" fmla="*/ -197 h 411025"/>
                  <a:gd name="connsiteX2" fmla="*/ 348238 w 348369"/>
                  <a:gd name="connsiteY2" fmla="*/ 58067 h 411025"/>
                  <a:gd name="connsiteX3" fmla="*/ 128915 w 348369"/>
                  <a:gd name="connsiteY3" fmla="*/ 331177 h 411025"/>
                  <a:gd name="connsiteX4" fmla="*/ 79509 w 348369"/>
                  <a:gd name="connsiteY4" fmla="*/ 409225 h 411025"/>
                  <a:gd name="connsiteX5" fmla="*/ 1470 w 348369"/>
                  <a:gd name="connsiteY5" fmla="*/ 359819 h 411025"/>
                  <a:gd name="connsiteX6" fmla="*/ 50877 w 348369"/>
                  <a:gd name="connsiteY6" fmla="*/ 281781 h 411025"/>
                  <a:gd name="connsiteX7" fmla="*/ 57992 w 348369"/>
                  <a:gd name="connsiteY7" fmla="*/ 280581 h 41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8369" h="411025">
                    <a:moveTo>
                      <a:pt x="57992" y="280581"/>
                    </a:moveTo>
                    <a:lnTo>
                      <a:pt x="224889" y="-197"/>
                    </a:lnTo>
                    <a:lnTo>
                      <a:pt x="348238" y="58067"/>
                    </a:lnTo>
                    <a:cubicBezTo>
                      <a:pt x="348238" y="58067"/>
                      <a:pt x="135687" y="323538"/>
                      <a:pt x="128915" y="331177"/>
                    </a:cubicBezTo>
                    <a:cubicBezTo>
                      <a:pt x="136821" y="366372"/>
                      <a:pt x="114704" y="401320"/>
                      <a:pt x="79509" y="409225"/>
                    </a:cubicBezTo>
                    <a:cubicBezTo>
                      <a:pt x="44323" y="417131"/>
                      <a:pt x="9376" y="395014"/>
                      <a:pt x="1470" y="359819"/>
                    </a:cubicBezTo>
                    <a:cubicBezTo>
                      <a:pt x="-6435" y="324624"/>
                      <a:pt x="15682" y="289687"/>
                      <a:pt x="50877" y="281781"/>
                    </a:cubicBezTo>
                    <a:cubicBezTo>
                      <a:pt x="53220" y="281247"/>
                      <a:pt x="55601" y="280847"/>
                      <a:pt x="57992" y="280581"/>
                    </a:cubicBez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手繪多邊形 8">
                <a:extLst>
                  <a:ext uri="{FF2B5EF4-FFF2-40B4-BE49-F238E27FC236}">
                    <a16:creationId xmlns:a16="http://schemas.microsoft.com/office/drawing/2014/main" id="{7AEC7F9F-BD41-41F0-CFE1-2D47DC716E83}"/>
                  </a:ext>
                </a:extLst>
              </p:cNvPr>
              <p:cNvSpPr/>
              <p:nvPr/>
            </p:nvSpPr>
            <p:spPr>
              <a:xfrm>
                <a:off x="5264458" y="3145859"/>
                <a:ext cx="363085" cy="574719"/>
              </a:xfrm>
              <a:custGeom>
                <a:avLst/>
                <a:gdLst>
                  <a:gd name="connsiteX0" fmla="*/ 30357 w 363085"/>
                  <a:gd name="connsiteY0" fmla="*/ -197 h 574719"/>
                  <a:gd name="connsiteX1" fmla="*/ 300743 w 363085"/>
                  <a:gd name="connsiteY1" fmla="*/ 140877 h 574719"/>
                  <a:gd name="connsiteX2" fmla="*/ 334710 w 363085"/>
                  <a:gd name="connsiteY2" fmla="*/ 349827 h 574719"/>
                  <a:gd name="connsiteX3" fmla="*/ 326089 w 363085"/>
                  <a:gd name="connsiteY3" fmla="*/ 360695 h 574719"/>
                  <a:gd name="connsiteX4" fmla="*/ 139676 w 363085"/>
                  <a:gd name="connsiteY4" fmla="*/ 574522 h 574719"/>
                  <a:gd name="connsiteX5" fmla="*/ 58475 w 363085"/>
                  <a:gd name="connsiteY5" fmla="*/ 464489 h 574719"/>
                  <a:gd name="connsiteX6" fmla="*/ 121064 w 363085"/>
                  <a:gd name="connsiteY6" fmla="*/ 333616 h 574719"/>
                  <a:gd name="connsiteX7" fmla="*/ -132 w 363085"/>
                  <a:gd name="connsiteY7" fmla="*/ 301659 h 574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3085" h="574719">
                    <a:moveTo>
                      <a:pt x="30357" y="-197"/>
                    </a:moveTo>
                    <a:lnTo>
                      <a:pt x="300743" y="140877"/>
                    </a:lnTo>
                    <a:cubicBezTo>
                      <a:pt x="367828" y="189198"/>
                      <a:pt x="383030" y="282752"/>
                      <a:pt x="334710" y="349827"/>
                    </a:cubicBezTo>
                    <a:cubicBezTo>
                      <a:pt x="332005" y="353580"/>
                      <a:pt x="329128" y="357209"/>
                      <a:pt x="326089" y="360695"/>
                    </a:cubicBezTo>
                    <a:lnTo>
                      <a:pt x="139676" y="574522"/>
                    </a:lnTo>
                    <a:lnTo>
                      <a:pt x="58475" y="464489"/>
                    </a:lnTo>
                    <a:lnTo>
                      <a:pt x="121064" y="333616"/>
                    </a:lnTo>
                    <a:lnTo>
                      <a:pt x="-132" y="301659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手繪多邊形 9">
                <a:extLst>
                  <a:ext uri="{FF2B5EF4-FFF2-40B4-BE49-F238E27FC236}">
                    <a16:creationId xmlns:a16="http://schemas.microsoft.com/office/drawing/2014/main" id="{4A95BC53-3D76-343D-D2C2-7751512010E5}"/>
                  </a:ext>
                </a:extLst>
              </p:cNvPr>
              <p:cNvSpPr/>
              <p:nvPr/>
            </p:nvSpPr>
            <p:spPr>
              <a:xfrm>
                <a:off x="4362126" y="2695801"/>
                <a:ext cx="197865" cy="446324"/>
              </a:xfrm>
              <a:custGeom>
                <a:avLst/>
                <a:gdLst>
                  <a:gd name="connsiteX0" fmla="*/ 166746 w 197865"/>
                  <a:gd name="connsiteY0" fmla="*/ 120686 h 446324"/>
                  <a:gd name="connsiteX1" fmla="*/ 136285 w 197865"/>
                  <a:gd name="connsiteY1" fmla="*/ 445898 h 446324"/>
                  <a:gd name="connsiteX2" fmla="*/ -132 w 197865"/>
                  <a:gd name="connsiteY2" fmla="*/ 446127 h 446324"/>
                  <a:gd name="connsiteX3" fmla="*/ 80983 w 197865"/>
                  <a:gd name="connsiteY3" fmla="*/ 105370 h 446324"/>
                  <a:gd name="connsiteX4" fmla="*/ 92175 w 197865"/>
                  <a:gd name="connsiteY4" fmla="*/ 13682 h 446324"/>
                  <a:gd name="connsiteX5" fmla="*/ 183853 w 197865"/>
                  <a:gd name="connsiteY5" fmla="*/ 24874 h 446324"/>
                  <a:gd name="connsiteX6" fmla="*/ 172671 w 197865"/>
                  <a:gd name="connsiteY6" fmla="*/ 116552 h 446324"/>
                  <a:gd name="connsiteX7" fmla="*/ 166746 w 197865"/>
                  <a:gd name="connsiteY7" fmla="*/ 120686 h 44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865" h="446324">
                    <a:moveTo>
                      <a:pt x="166746" y="120686"/>
                    </a:moveTo>
                    <a:lnTo>
                      <a:pt x="136285" y="445898"/>
                    </a:lnTo>
                    <a:lnTo>
                      <a:pt x="-132" y="446127"/>
                    </a:lnTo>
                    <a:cubicBezTo>
                      <a:pt x="-132" y="446127"/>
                      <a:pt x="78135" y="115171"/>
                      <a:pt x="80983" y="105370"/>
                    </a:cubicBezTo>
                    <a:cubicBezTo>
                      <a:pt x="58752" y="76957"/>
                      <a:pt x="63762" y="35914"/>
                      <a:pt x="92175" y="13682"/>
                    </a:cubicBezTo>
                    <a:cubicBezTo>
                      <a:pt x="120578" y="-8549"/>
                      <a:pt x="161631" y="-3539"/>
                      <a:pt x="183853" y="24874"/>
                    </a:cubicBezTo>
                    <a:cubicBezTo>
                      <a:pt x="206084" y="53278"/>
                      <a:pt x="201074" y="94330"/>
                      <a:pt x="172671" y="116552"/>
                    </a:cubicBezTo>
                    <a:cubicBezTo>
                      <a:pt x="170775" y="118038"/>
                      <a:pt x="168794" y="119419"/>
                      <a:pt x="166746" y="120686"/>
                    </a:cubicBez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手繪多邊形 10">
                <a:extLst>
                  <a:ext uri="{FF2B5EF4-FFF2-40B4-BE49-F238E27FC236}">
                    <a16:creationId xmlns:a16="http://schemas.microsoft.com/office/drawing/2014/main" id="{06A00511-8DF4-A1A3-03FB-82596F1ACC0E}"/>
                  </a:ext>
                </a:extLst>
              </p:cNvPr>
              <p:cNvSpPr/>
              <p:nvPr/>
            </p:nvSpPr>
            <p:spPr>
              <a:xfrm>
                <a:off x="4318474" y="2963312"/>
                <a:ext cx="482077" cy="518426"/>
              </a:xfrm>
              <a:custGeom>
                <a:avLst/>
                <a:gdLst>
                  <a:gd name="connsiteX0" fmla="*/ 481946 w 482077"/>
                  <a:gd name="connsiteY0" fmla="*/ 518229 h 518426"/>
                  <a:gd name="connsiteX1" fmla="*/ 167964 w 482077"/>
                  <a:gd name="connsiteY1" fmla="*/ 460641 h 518426"/>
                  <a:gd name="connsiteX2" fmla="*/ 5334 w 482077"/>
                  <a:gd name="connsiteY2" fmla="*/ 272894 h 518426"/>
                  <a:gd name="connsiteX3" fmla="*/ 82115 w 482077"/>
                  <a:gd name="connsiteY3" fmla="*/ -197 h 518426"/>
                  <a:gd name="connsiteX4" fmla="*/ 202644 w 482077"/>
                  <a:gd name="connsiteY4" fmla="*/ 64430 h 518426"/>
                  <a:gd name="connsiteX5" fmla="*/ 202178 w 482077"/>
                  <a:gd name="connsiteY5" fmla="*/ 209496 h 518426"/>
                  <a:gd name="connsiteX6" fmla="*/ 370894 w 482077"/>
                  <a:gd name="connsiteY6" fmla="*/ 186426 h 518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2077" h="518426">
                    <a:moveTo>
                      <a:pt x="481946" y="518229"/>
                    </a:moveTo>
                    <a:lnTo>
                      <a:pt x="167964" y="460641"/>
                    </a:lnTo>
                    <a:cubicBezTo>
                      <a:pt x="35738" y="444744"/>
                      <a:pt x="-18526" y="357752"/>
                      <a:pt x="5334" y="272894"/>
                    </a:cubicBezTo>
                    <a:lnTo>
                      <a:pt x="82115" y="-197"/>
                    </a:lnTo>
                    <a:lnTo>
                      <a:pt x="202644" y="64430"/>
                    </a:lnTo>
                    <a:lnTo>
                      <a:pt x="202178" y="209496"/>
                    </a:lnTo>
                    <a:lnTo>
                      <a:pt x="370894" y="18642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手繪多邊形 11">
                <a:extLst>
                  <a:ext uri="{FF2B5EF4-FFF2-40B4-BE49-F238E27FC236}">
                    <a16:creationId xmlns:a16="http://schemas.microsoft.com/office/drawing/2014/main" id="{F3BCE702-266D-69F9-B4F8-6C977FF61BD5}"/>
                  </a:ext>
                </a:extLst>
              </p:cNvPr>
              <p:cNvSpPr/>
              <p:nvPr/>
            </p:nvSpPr>
            <p:spPr>
              <a:xfrm>
                <a:off x="4544615" y="5396197"/>
                <a:ext cx="127425" cy="333013"/>
              </a:xfrm>
              <a:custGeom>
                <a:avLst/>
                <a:gdLst>
                  <a:gd name="connsiteX0" fmla="*/ 127406 w 127425"/>
                  <a:gd name="connsiteY0" fmla="*/ 333013 h 333013"/>
                  <a:gd name="connsiteX1" fmla="*/ 41072 w 127425"/>
                  <a:gd name="connsiteY1" fmla="*/ 333013 h 333013"/>
                  <a:gd name="connsiteX2" fmla="*/ 0 w 127425"/>
                  <a:gd name="connsiteY2" fmla="*/ 0 h 333013"/>
                  <a:gd name="connsiteX3" fmla="*/ 127425 w 127425"/>
                  <a:gd name="connsiteY3" fmla="*/ 0 h 333013"/>
                  <a:gd name="connsiteX4" fmla="*/ 127406 w 127425"/>
                  <a:gd name="connsiteY4" fmla="*/ 333013 h 333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25" h="333013">
                    <a:moveTo>
                      <a:pt x="127406" y="333013"/>
                    </a:moveTo>
                    <a:lnTo>
                      <a:pt x="41072" y="333013"/>
                    </a:lnTo>
                    <a:lnTo>
                      <a:pt x="0" y="0"/>
                    </a:lnTo>
                    <a:lnTo>
                      <a:pt x="127425" y="0"/>
                    </a:lnTo>
                    <a:lnTo>
                      <a:pt x="127406" y="333013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手繪多邊形 12">
                <a:extLst>
                  <a:ext uri="{FF2B5EF4-FFF2-40B4-BE49-F238E27FC236}">
                    <a16:creationId xmlns:a16="http://schemas.microsoft.com/office/drawing/2014/main" id="{D9AE46E7-CD4D-5CDF-B79E-C0782C949E66}"/>
                  </a:ext>
                </a:extLst>
              </p:cNvPr>
              <p:cNvSpPr/>
              <p:nvPr/>
            </p:nvSpPr>
            <p:spPr>
              <a:xfrm>
                <a:off x="4409570" y="5675784"/>
                <a:ext cx="265499" cy="143494"/>
              </a:xfrm>
              <a:custGeom>
                <a:avLst/>
                <a:gdLst>
                  <a:gd name="connsiteX0" fmla="*/ 265368 w 265499"/>
                  <a:gd name="connsiteY0" fmla="*/ 143297 h 143494"/>
                  <a:gd name="connsiteX1" fmla="*/ -132 w 265499"/>
                  <a:gd name="connsiteY1" fmla="*/ 143288 h 143494"/>
                  <a:gd name="connsiteX2" fmla="*/ -132 w 265499"/>
                  <a:gd name="connsiteY2" fmla="*/ 139935 h 143494"/>
                  <a:gd name="connsiteX3" fmla="*/ 103214 w 265499"/>
                  <a:gd name="connsiteY3" fmla="*/ 36598 h 143494"/>
                  <a:gd name="connsiteX4" fmla="*/ 103214 w 265499"/>
                  <a:gd name="connsiteY4" fmla="*/ 36598 h 143494"/>
                  <a:gd name="connsiteX5" fmla="*/ 151715 w 265499"/>
                  <a:gd name="connsiteY5" fmla="*/ -197 h 143494"/>
                  <a:gd name="connsiteX6" fmla="*/ 242193 w 265499"/>
                  <a:gd name="connsiteY6" fmla="*/ 36598 h 143494"/>
                  <a:gd name="connsiteX7" fmla="*/ 265368 w 265499"/>
                  <a:gd name="connsiteY7" fmla="*/ 36598 h 143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499" h="143494">
                    <a:moveTo>
                      <a:pt x="265368" y="143297"/>
                    </a:moveTo>
                    <a:lnTo>
                      <a:pt x="-132" y="143288"/>
                    </a:lnTo>
                    <a:lnTo>
                      <a:pt x="-132" y="139935"/>
                    </a:lnTo>
                    <a:cubicBezTo>
                      <a:pt x="-123" y="82861"/>
                      <a:pt x="46141" y="36598"/>
                      <a:pt x="103214" y="36598"/>
                    </a:cubicBezTo>
                    <a:lnTo>
                      <a:pt x="103214" y="36598"/>
                    </a:lnTo>
                    <a:lnTo>
                      <a:pt x="151715" y="-197"/>
                    </a:lnTo>
                    <a:lnTo>
                      <a:pt x="242193" y="36598"/>
                    </a:lnTo>
                    <a:lnTo>
                      <a:pt x="265368" y="36598"/>
                    </a:lnTo>
                    <a:close/>
                  </a:path>
                </a:pathLst>
              </a:custGeom>
              <a:solidFill>
                <a:srgbClr val="2F2E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" name="手繪多邊形 13">
                <a:extLst>
                  <a:ext uri="{FF2B5EF4-FFF2-40B4-BE49-F238E27FC236}">
                    <a16:creationId xmlns:a16="http://schemas.microsoft.com/office/drawing/2014/main" id="{C91DB4BE-F520-D7F1-CF98-05038AAC2D84}"/>
                  </a:ext>
                </a:extLst>
              </p:cNvPr>
              <p:cNvSpPr/>
              <p:nvPr/>
            </p:nvSpPr>
            <p:spPr>
              <a:xfrm>
                <a:off x="5282888" y="5396197"/>
                <a:ext cx="127425" cy="333013"/>
              </a:xfrm>
              <a:custGeom>
                <a:avLst/>
                <a:gdLst>
                  <a:gd name="connsiteX0" fmla="*/ 19 w 127425"/>
                  <a:gd name="connsiteY0" fmla="*/ 333013 h 333013"/>
                  <a:gd name="connsiteX1" fmla="*/ 86354 w 127425"/>
                  <a:gd name="connsiteY1" fmla="*/ 333013 h 333013"/>
                  <a:gd name="connsiteX2" fmla="*/ 127425 w 127425"/>
                  <a:gd name="connsiteY2" fmla="*/ 0 h 333013"/>
                  <a:gd name="connsiteX3" fmla="*/ 0 w 127425"/>
                  <a:gd name="connsiteY3" fmla="*/ 0 h 333013"/>
                  <a:gd name="connsiteX4" fmla="*/ 19 w 127425"/>
                  <a:gd name="connsiteY4" fmla="*/ 333013 h 333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425" h="333013">
                    <a:moveTo>
                      <a:pt x="19" y="333013"/>
                    </a:moveTo>
                    <a:lnTo>
                      <a:pt x="86354" y="333013"/>
                    </a:lnTo>
                    <a:lnTo>
                      <a:pt x="127425" y="0"/>
                    </a:lnTo>
                    <a:lnTo>
                      <a:pt x="0" y="0"/>
                    </a:lnTo>
                    <a:lnTo>
                      <a:pt x="19" y="333013"/>
                    </a:ln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手繪多邊形 14">
                <a:extLst>
                  <a:ext uri="{FF2B5EF4-FFF2-40B4-BE49-F238E27FC236}">
                    <a16:creationId xmlns:a16="http://schemas.microsoft.com/office/drawing/2014/main" id="{C0C18BEF-0D94-9DC2-8834-298C320D9923}"/>
                  </a:ext>
                </a:extLst>
              </p:cNvPr>
              <p:cNvSpPr/>
              <p:nvPr/>
            </p:nvSpPr>
            <p:spPr>
              <a:xfrm>
                <a:off x="5279869" y="5675784"/>
                <a:ext cx="265490" cy="143494"/>
              </a:xfrm>
              <a:custGeom>
                <a:avLst/>
                <a:gdLst>
                  <a:gd name="connsiteX0" fmla="*/ -132 w 265490"/>
                  <a:gd name="connsiteY0" fmla="*/ 143297 h 143494"/>
                  <a:gd name="connsiteX1" fmla="*/ 265359 w 265490"/>
                  <a:gd name="connsiteY1" fmla="*/ 143288 h 143494"/>
                  <a:gd name="connsiteX2" fmla="*/ 265359 w 265490"/>
                  <a:gd name="connsiteY2" fmla="*/ 139935 h 143494"/>
                  <a:gd name="connsiteX3" fmla="*/ 162022 w 265490"/>
                  <a:gd name="connsiteY3" fmla="*/ 36598 h 143494"/>
                  <a:gd name="connsiteX4" fmla="*/ 162022 w 265490"/>
                  <a:gd name="connsiteY4" fmla="*/ 36598 h 143494"/>
                  <a:gd name="connsiteX5" fmla="*/ 113520 w 265490"/>
                  <a:gd name="connsiteY5" fmla="*/ -197 h 143494"/>
                  <a:gd name="connsiteX6" fmla="*/ 23043 w 265490"/>
                  <a:gd name="connsiteY6" fmla="*/ 36598 h 143494"/>
                  <a:gd name="connsiteX7" fmla="*/ -132 w 265490"/>
                  <a:gd name="connsiteY7" fmla="*/ 36598 h 143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490" h="143494">
                    <a:moveTo>
                      <a:pt x="-132" y="143297"/>
                    </a:moveTo>
                    <a:lnTo>
                      <a:pt x="265359" y="143288"/>
                    </a:lnTo>
                    <a:lnTo>
                      <a:pt x="265359" y="139935"/>
                    </a:lnTo>
                    <a:cubicBezTo>
                      <a:pt x="265359" y="82861"/>
                      <a:pt x="219096" y="36598"/>
                      <a:pt x="162022" y="36598"/>
                    </a:cubicBezTo>
                    <a:lnTo>
                      <a:pt x="162022" y="36598"/>
                    </a:lnTo>
                    <a:lnTo>
                      <a:pt x="113520" y="-197"/>
                    </a:lnTo>
                    <a:lnTo>
                      <a:pt x="23043" y="36598"/>
                    </a:lnTo>
                    <a:lnTo>
                      <a:pt x="-132" y="36598"/>
                    </a:lnTo>
                    <a:close/>
                  </a:path>
                </a:pathLst>
              </a:custGeom>
              <a:solidFill>
                <a:srgbClr val="2F2E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手繪多邊形 15">
                <a:extLst>
                  <a:ext uri="{FF2B5EF4-FFF2-40B4-BE49-F238E27FC236}">
                    <a16:creationId xmlns:a16="http://schemas.microsoft.com/office/drawing/2014/main" id="{7F6DA25E-6E05-0466-8006-5A288FFF6135}"/>
                  </a:ext>
                </a:extLst>
              </p:cNvPr>
              <p:cNvSpPr/>
              <p:nvPr/>
            </p:nvSpPr>
            <p:spPr>
              <a:xfrm>
                <a:off x="4540658" y="4058497"/>
                <a:ext cx="873243" cy="1570414"/>
              </a:xfrm>
              <a:custGeom>
                <a:avLst/>
                <a:gdLst>
                  <a:gd name="connsiteX0" fmla="*/ 35 w 873243"/>
                  <a:gd name="connsiteY0" fmla="*/ 1092787 h 1570414"/>
                  <a:gd name="connsiteX1" fmla="*/ 11446 w 873243"/>
                  <a:gd name="connsiteY1" fmla="*/ 968695 h 1570414"/>
                  <a:gd name="connsiteX2" fmla="*/ 35725 w 873243"/>
                  <a:gd name="connsiteY2" fmla="*/ 745839 h 1570414"/>
                  <a:gd name="connsiteX3" fmla="*/ 78530 w 873243"/>
                  <a:gd name="connsiteY3" fmla="*/ 155079 h 1570414"/>
                  <a:gd name="connsiteX4" fmla="*/ 116678 w 873243"/>
                  <a:gd name="connsiteY4" fmla="*/ -197 h 1570414"/>
                  <a:gd name="connsiteX5" fmla="*/ 305520 w 873243"/>
                  <a:gd name="connsiteY5" fmla="*/ 73364 h 1570414"/>
                  <a:gd name="connsiteX6" fmla="*/ 458749 w 873243"/>
                  <a:gd name="connsiteY6" fmla="*/ -92 h 1570414"/>
                  <a:gd name="connsiteX7" fmla="*/ 640877 w 873243"/>
                  <a:gd name="connsiteY7" fmla="*/ 58125 h 1570414"/>
                  <a:gd name="connsiteX8" fmla="*/ 782685 w 873243"/>
                  <a:gd name="connsiteY8" fmla="*/ 111312 h 1570414"/>
                  <a:gd name="connsiteX9" fmla="*/ 784018 w 873243"/>
                  <a:gd name="connsiteY9" fmla="*/ 161575 h 1570414"/>
                  <a:gd name="connsiteX10" fmla="*/ 794096 w 873243"/>
                  <a:gd name="connsiteY10" fmla="*/ 253187 h 1570414"/>
                  <a:gd name="connsiteX11" fmla="*/ 801687 w 873243"/>
                  <a:gd name="connsiteY11" fmla="*/ 382317 h 1570414"/>
                  <a:gd name="connsiteX12" fmla="*/ 824452 w 873243"/>
                  <a:gd name="connsiteY12" fmla="*/ 628063 h 1570414"/>
                  <a:gd name="connsiteX13" fmla="*/ 835873 w 873243"/>
                  <a:gd name="connsiteY13" fmla="*/ 713054 h 1570414"/>
                  <a:gd name="connsiteX14" fmla="*/ 848560 w 873243"/>
                  <a:gd name="connsiteY14" fmla="*/ 989155 h 1570414"/>
                  <a:gd name="connsiteX15" fmla="*/ 864342 w 873243"/>
                  <a:gd name="connsiteY15" fmla="*/ 1530785 h 1570414"/>
                  <a:gd name="connsiteX16" fmla="*/ 737279 w 873243"/>
                  <a:gd name="connsiteY16" fmla="*/ 1555264 h 1570414"/>
                  <a:gd name="connsiteX17" fmla="*/ 712990 w 873243"/>
                  <a:gd name="connsiteY17" fmla="*/ 1527403 h 1570414"/>
                  <a:gd name="connsiteX18" fmla="*/ 595100 w 873243"/>
                  <a:gd name="connsiteY18" fmla="*/ 851109 h 1570414"/>
                  <a:gd name="connsiteX19" fmla="*/ 563410 w 873243"/>
                  <a:gd name="connsiteY19" fmla="*/ 675049 h 1570414"/>
                  <a:gd name="connsiteX20" fmla="*/ 534263 w 873243"/>
                  <a:gd name="connsiteY20" fmla="*/ 525650 h 1570414"/>
                  <a:gd name="connsiteX21" fmla="*/ 439318 w 873243"/>
                  <a:gd name="connsiteY21" fmla="*/ 302727 h 1570414"/>
                  <a:gd name="connsiteX22" fmla="*/ 415458 w 873243"/>
                  <a:gd name="connsiteY22" fmla="*/ 306546 h 1570414"/>
                  <a:gd name="connsiteX23" fmla="*/ 369690 w 873243"/>
                  <a:gd name="connsiteY23" fmla="*/ 448364 h 1570414"/>
                  <a:gd name="connsiteX24" fmla="*/ 336353 w 873243"/>
                  <a:gd name="connsiteY24" fmla="*/ 571236 h 1570414"/>
                  <a:gd name="connsiteX25" fmla="*/ 297138 w 873243"/>
                  <a:gd name="connsiteY25" fmla="*/ 754821 h 1570414"/>
                  <a:gd name="connsiteX26" fmla="*/ 271764 w 873243"/>
                  <a:gd name="connsiteY26" fmla="*/ 909383 h 1570414"/>
                  <a:gd name="connsiteX27" fmla="*/ 227692 w 873243"/>
                  <a:gd name="connsiteY27" fmla="*/ 1123381 h 1570414"/>
                  <a:gd name="connsiteX28" fmla="*/ 227692 w 873243"/>
                  <a:gd name="connsiteY28" fmla="*/ 1319654 h 1570414"/>
                  <a:gd name="connsiteX29" fmla="*/ 156778 w 873243"/>
                  <a:gd name="connsiteY29" fmla="*/ 1507125 h 1570414"/>
                  <a:gd name="connsiteX30" fmla="*/ 5235 w 873243"/>
                  <a:gd name="connsiteY30" fmla="*/ 1507563 h 1570414"/>
                  <a:gd name="connsiteX31" fmla="*/ 35 w 873243"/>
                  <a:gd name="connsiteY31" fmla="*/ 1092787 h 157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3243" h="1570414">
                    <a:moveTo>
                      <a:pt x="35" y="1092787"/>
                    </a:moveTo>
                    <a:cubicBezTo>
                      <a:pt x="1301" y="1073785"/>
                      <a:pt x="11446" y="968695"/>
                      <a:pt x="11446" y="968695"/>
                    </a:cubicBezTo>
                    <a:lnTo>
                      <a:pt x="35725" y="745839"/>
                    </a:lnTo>
                    <a:lnTo>
                      <a:pt x="78530" y="155079"/>
                    </a:lnTo>
                    <a:lnTo>
                      <a:pt x="116678" y="-197"/>
                    </a:lnTo>
                    <a:lnTo>
                      <a:pt x="305520" y="73364"/>
                    </a:lnTo>
                    <a:lnTo>
                      <a:pt x="458749" y="-92"/>
                    </a:lnTo>
                    <a:lnTo>
                      <a:pt x="640877" y="58125"/>
                    </a:lnTo>
                    <a:lnTo>
                      <a:pt x="782685" y="111312"/>
                    </a:lnTo>
                    <a:cubicBezTo>
                      <a:pt x="782685" y="111312"/>
                      <a:pt x="782932" y="134077"/>
                      <a:pt x="784018" y="161575"/>
                    </a:cubicBezTo>
                    <a:cubicBezTo>
                      <a:pt x="785476" y="197580"/>
                      <a:pt x="788028" y="241709"/>
                      <a:pt x="794096" y="253187"/>
                    </a:cubicBezTo>
                    <a:cubicBezTo>
                      <a:pt x="804240" y="273466"/>
                      <a:pt x="801687" y="382317"/>
                      <a:pt x="801687" y="382317"/>
                    </a:cubicBezTo>
                    <a:cubicBezTo>
                      <a:pt x="801687" y="382317"/>
                      <a:pt x="811765" y="603783"/>
                      <a:pt x="824452" y="628063"/>
                    </a:cubicBezTo>
                    <a:cubicBezTo>
                      <a:pt x="837139" y="652341"/>
                      <a:pt x="839692" y="702919"/>
                      <a:pt x="835873" y="713054"/>
                    </a:cubicBezTo>
                    <a:cubicBezTo>
                      <a:pt x="832043" y="723189"/>
                      <a:pt x="848560" y="989155"/>
                      <a:pt x="848560" y="989155"/>
                    </a:cubicBezTo>
                    <a:cubicBezTo>
                      <a:pt x="848560" y="989155"/>
                      <a:pt x="890936" y="1459814"/>
                      <a:pt x="864342" y="1530785"/>
                    </a:cubicBezTo>
                    <a:cubicBezTo>
                      <a:pt x="837759" y="1601756"/>
                      <a:pt x="737279" y="1555264"/>
                      <a:pt x="737279" y="1555264"/>
                    </a:cubicBezTo>
                    <a:cubicBezTo>
                      <a:pt x="737279" y="1555264"/>
                      <a:pt x="742137" y="1536328"/>
                      <a:pt x="712990" y="1527403"/>
                    </a:cubicBezTo>
                    <a:cubicBezTo>
                      <a:pt x="683853" y="1518479"/>
                      <a:pt x="595100" y="851109"/>
                      <a:pt x="595100" y="851109"/>
                    </a:cubicBezTo>
                    <a:cubicBezTo>
                      <a:pt x="595100" y="851109"/>
                      <a:pt x="578583" y="714273"/>
                      <a:pt x="563410" y="675049"/>
                    </a:cubicBezTo>
                    <a:cubicBezTo>
                      <a:pt x="548227" y="635835"/>
                      <a:pt x="534263" y="525650"/>
                      <a:pt x="534263" y="525650"/>
                    </a:cubicBezTo>
                    <a:cubicBezTo>
                      <a:pt x="534263" y="525650"/>
                      <a:pt x="440537" y="343274"/>
                      <a:pt x="439318" y="302727"/>
                    </a:cubicBezTo>
                    <a:cubicBezTo>
                      <a:pt x="439318" y="302727"/>
                      <a:pt x="427059" y="264779"/>
                      <a:pt x="415458" y="306546"/>
                    </a:cubicBezTo>
                    <a:cubicBezTo>
                      <a:pt x="403866" y="348313"/>
                      <a:pt x="369690" y="448364"/>
                      <a:pt x="369690" y="448364"/>
                    </a:cubicBezTo>
                    <a:lnTo>
                      <a:pt x="336353" y="571236"/>
                    </a:lnTo>
                    <a:lnTo>
                      <a:pt x="297138" y="754821"/>
                    </a:lnTo>
                    <a:lnTo>
                      <a:pt x="271764" y="909383"/>
                    </a:lnTo>
                    <a:cubicBezTo>
                      <a:pt x="271764" y="909383"/>
                      <a:pt x="233759" y="1114523"/>
                      <a:pt x="227692" y="1123381"/>
                    </a:cubicBezTo>
                    <a:cubicBezTo>
                      <a:pt x="221615" y="1132249"/>
                      <a:pt x="227692" y="1319654"/>
                      <a:pt x="227692" y="1319654"/>
                    </a:cubicBezTo>
                    <a:cubicBezTo>
                      <a:pt x="227692" y="1319654"/>
                      <a:pt x="198307" y="1479254"/>
                      <a:pt x="156778" y="1507125"/>
                    </a:cubicBezTo>
                    <a:cubicBezTo>
                      <a:pt x="115258" y="1534985"/>
                      <a:pt x="5235" y="1507563"/>
                      <a:pt x="5235" y="1507563"/>
                    </a:cubicBezTo>
                    <a:cubicBezTo>
                      <a:pt x="5235" y="1507563"/>
                      <a:pt x="-1242" y="1111789"/>
                      <a:pt x="35" y="1092787"/>
                    </a:cubicBezTo>
                    <a:close/>
                  </a:path>
                </a:pathLst>
              </a:custGeom>
              <a:solidFill>
                <a:srgbClr val="2F2E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手繪多邊形 16">
                <a:extLst>
                  <a:ext uri="{FF2B5EF4-FFF2-40B4-BE49-F238E27FC236}">
                    <a16:creationId xmlns:a16="http://schemas.microsoft.com/office/drawing/2014/main" id="{A710CBBA-ADA1-A108-8A15-2E222BD4D5AD}"/>
                  </a:ext>
                </a:extLst>
              </p:cNvPr>
              <p:cNvSpPr/>
              <p:nvPr/>
            </p:nvSpPr>
            <p:spPr>
              <a:xfrm>
                <a:off x="4561617" y="3043675"/>
                <a:ext cx="775612" cy="1159534"/>
              </a:xfrm>
              <a:custGeom>
                <a:avLst/>
                <a:gdLst>
                  <a:gd name="connsiteX0" fmla="*/ 120235 w 775612"/>
                  <a:gd name="connsiteY0" fmla="*/ 514972 h 1159534"/>
                  <a:gd name="connsiteX1" fmla="*/ 96109 w 775612"/>
                  <a:gd name="connsiteY1" fmla="*/ 827563 h 1159534"/>
                  <a:gd name="connsiteX2" fmla="*/ 59857 w 775612"/>
                  <a:gd name="connsiteY2" fmla="*/ 865082 h 1159534"/>
                  <a:gd name="connsiteX3" fmla="*/ 60704 w 775612"/>
                  <a:gd name="connsiteY3" fmla="*/ 914526 h 1159534"/>
                  <a:gd name="connsiteX4" fmla="*/ 61686 w 775612"/>
                  <a:gd name="connsiteY4" fmla="*/ 915431 h 1159534"/>
                  <a:gd name="connsiteX5" fmla="*/ 61686 w 775612"/>
                  <a:gd name="connsiteY5" fmla="*/ 915431 h 1159534"/>
                  <a:gd name="connsiteX6" fmla="*/ 41711 w 775612"/>
                  <a:gd name="connsiteY6" fmla="*/ 949683 h 1159534"/>
                  <a:gd name="connsiteX7" fmla="*/ 34644 w 775612"/>
                  <a:gd name="connsiteY7" fmla="*/ 1057602 h 1159534"/>
                  <a:gd name="connsiteX8" fmla="*/ 77973 w 775612"/>
                  <a:gd name="connsiteY8" fmla="*/ 1128344 h 1159534"/>
                  <a:gd name="connsiteX9" fmla="*/ 88927 w 775612"/>
                  <a:gd name="connsiteY9" fmla="*/ 1129897 h 1159534"/>
                  <a:gd name="connsiteX10" fmla="*/ 714072 w 775612"/>
                  <a:gd name="connsiteY10" fmla="*/ 1159271 h 1159534"/>
                  <a:gd name="connsiteX11" fmla="*/ 775413 w 775612"/>
                  <a:gd name="connsiteY11" fmla="*/ 1103426 h 1159534"/>
                  <a:gd name="connsiteX12" fmla="*/ 774974 w 775612"/>
                  <a:gd name="connsiteY12" fmla="*/ 1092949 h 1159534"/>
                  <a:gd name="connsiteX13" fmla="*/ 721815 w 775612"/>
                  <a:gd name="connsiteY13" fmla="*/ 692765 h 1159534"/>
                  <a:gd name="connsiteX14" fmla="*/ 721815 w 775612"/>
                  <a:gd name="connsiteY14" fmla="*/ 662847 h 1159534"/>
                  <a:gd name="connsiteX15" fmla="*/ 698013 w 775612"/>
                  <a:gd name="connsiteY15" fmla="*/ 605059 h 1159534"/>
                  <a:gd name="connsiteX16" fmla="*/ 710243 w 775612"/>
                  <a:gd name="connsiteY16" fmla="*/ 411473 h 1159534"/>
                  <a:gd name="connsiteX17" fmla="*/ 738694 w 775612"/>
                  <a:gd name="connsiteY17" fmla="*/ 104206 h 1159534"/>
                  <a:gd name="connsiteX18" fmla="*/ 573321 w 775612"/>
                  <a:gd name="connsiteY18" fmla="*/ 61486 h 1159534"/>
                  <a:gd name="connsiteX19" fmla="*/ 483653 w 775612"/>
                  <a:gd name="connsiteY19" fmla="*/ -197 h 1159534"/>
                  <a:gd name="connsiteX20" fmla="*/ 327871 w 775612"/>
                  <a:gd name="connsiteY20" fmla="*/ 2279 h 1159534"/>
                  <a:gd name="connsiteX21" fmla="*/ 233354 w 775612"/>
                  <a:gd name="connsiteY21" fmla="*/ 79908 h 1159534"/>
                  <a:gd name="connsiteX22" fmla="*/ 107320 w 775612"/>
                  <a:gd name="connsiteY22" fmla="*/ 99644 h 1159534"/>
                  <a:gd name="connsiteX23" fmla="*/ 12003 w 775612"/>
                  <a:gd name="connsiteY23" fmla="*/ 118589 h 1159534"/>
                  <a:gd name="connsiteX24" fmla="*/ -132 w 775612"/>
                  <a:gd name="connsiteY24" fmla="*/ 144983 h 1159534"/>
                  <a:gd name="connsiteX25" fmla="*/ 24147 w 775612"/>
                  <a:gd name="connsiteY25" fmla="*/ 139706 h 1159534"/>
                  <a:gd name="connsiteX26" fmla="*/ 112168 w 775612"/>
                  <a:gd name="connsiteY26" fmla="*/ 482996 h 115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75612" h="1159534">
                    <a:moveTo>
                      <a:pt x="120235" y="514972"/>
                    </a:moveTo>
                    <a:lnTo>
                      <a:pt x="96109" y="827563"/>
                    </a:lnTo>
                    <a:lnTo>
                      <a:pt x="59857" y="865082"/>
                    </a:lnTo>
                    <a:cubicBezTo>
                      <a:pt x="46436" y="878970"/>
                      <a:pt x="46817" y="901106"/>
                      <a:pt x="60704" y="914526"/>
                    </a:cubicBezTo>
                    <a:cubicBezTo>
                      <a:pt x="61028" y="914831"/>
                      <a:pt x="61352" y="915136"/>
                      <a:pt x="61686" y="915431"/>
                    </a:cubicBezTo>
                    <a:lnTo>
                      <a:pt x="61686" y="915431"/>
                    </a:lnTo>
                    <a:lnTo>
                      <a:pt x="41711" y="949683"/>
                    </a:lnTo>
                    <a:lnTo>
                      <a:pt x="34644" y="1057602"/>
                    </a:lnTo>
                    <a:cubicBezTo>
                      <a:pt x="27081" y="1089101"/>
                      <a:pt x="46474" y="1120771"/>
                      <a:pt x="77973" y="1128344"/>
                    </a:cubicBezTo>
                    <a:cubicBezTo>
                      <a:pt x="81574" y="1129201"/>
                      <a:pt x="85231" y="1129725"/>
                      <a:pt x="88927" y="1129897"/>
                    </a:cubicBezTo>
                    <a:lnTo>
                      <a:pt x="714072" y="1159271"/>
                    </a:lnTo>
                    <a:cubicBezTo>
                      <a:pt x="746428" y="1160786"/>
                      <a:pt x="773898" y="1135792"/>
                      <a:pt x="775413" y="1103426"/>
                    </a:cubicBezTo>
                    <a:cubicBezTo>
                      <a:pt x="775584" y="1099930"/>
                      <a:pt x="775432" y="1096425"/>
                      <a:pt x="774974" y="1092949"/>
                    </a:cubicBezTo>
                    <a:lnTo>
                      <a:pt x="721815" y="692765"/>
                    </a:lnTo>
                    <a:lnTo>
                      <a:pt x="721815" y="662847"/>
                    </a:lnTo>
                    <a:lnTo>
                      <a:pt x="698013" y="605059"/>
                    </a:lnTo>
                    <a:lnTo>
                      <a:pt x="710243" y="411473"/>
                    </a:lnTo>
                    <a:lnTo>
                      <a:pt x="738694" y="104206"/>
                    </a:lnTo>
                    <a:lnTo>
                      <a:pt x="573321" y="61486"/>
                    </a:lnTo>
                    <a:lnTo>
                      <a:pt x="483653" y="-197"/>
                    </a:lnTo>
                    <a:lnTo>
                      <a:pt x="327871" y="2279"/>
                    </a:lnTo>
                    <a:lnTo>
                      <a:pt x="233354" y="79908"/>
                    </a:lnTo>
                    <a:lnTo>
                      <a:pt x="107320" y="99644"/>
                    </a:lnTo>
                    <a:lnTo>
                      <a:pt x="12003" y="118589"/>
                    </a:lnTo>
                    <a:lnTo>
                      <a:pt x="-132" y="144983"/>
                    </a:lnTo>
                    <a:lnTo>
                      <a:pt x="24147" y="139706"/>
                    </a:lnTo>
                    <a:lnTo>
                      <a:pt x="112168" y="4829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8" name="手繪多邊形 17">
                <a:extLst>
                  <a:ext uri="{FF2B5EF4-FFF2-40B4-BE49-F238E27FC236}">
                    <a16:creationId xmlns:a16="http://schemas.microsoft.com/office/drawing/2014/main" id="{51A18603-F723-C6BC-47A1-ADB760744142}"/>
                  </a:ext>
                </a:extLst>
              </p:cNvPr>
              <p:cNvSpPr/>
              <p:nvPr/>
            </p:nvSpPr>
            <p:spPr>
              <a:xfrm>
                <a:off x="4780521" y="2634766"/>
                <a:ext cx="367017" cy="367017"/>
              </a:xfrm>
              <a:custGeom>
                <a:avLst/>
                <a:gdLst>
                  <a:gd name="connsiteX0" fmla="*/ 367017 w 367017"/>
                  <a:gd name="connsiteY0" fmla="*/ 183509 h 367017"/>
                  <a:gd name="connsiteX1" fmla="*/ 183509 w 367017"/>
                  <a:gd name="connsiteY1" fmla="*/ 367017 h 367017"/>
                  <a:gd name="connsiteX2" fmla="*/ 0 w 367017"/>
                  <a:gd name="connsiteY2" fmla="*/ 183509 h 367017"/>
                  <a:gd name="connsiteX3" fmla="*/ 183509 w 367017"/>
                  <a:gd name="connsiteY3" fmla="*/ 0 h 367017"/>
                  <a:gd name="connsiteX4" fmla="*/ 367017 w 367017"/>
                  <a:gd name="connsiteY4" fmla="*/ 183509 h 367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7017" h="367017">
                    <a:moveTo>
                      <a:pt x="367017" y="183509"/>
                    </a:moveTo>
                    <a:cubicBezTo>
                      <a:pt x="367017" y="284858"/>
                      <a:pt x="284858" y="367017"/>
                      <a:pt x="183509" y="367017"/>
                    </a:cubicBezTo>
                    <a:cubicBezTo>
                      <a:pt x="82160" y="367017"/>
                      <a:pt x="0" y="284858"/>
                      <a:pt x="0" y="183509"/>
                    </a:cubicBezTo>
                    <a:cubicBezTo>
                      <a:pt x="0" y="82160"/>
                      <a:pt x="82160" y="0"/>
                      <a:pt x="183509" y="0"/>
                    </a:cubicBezTo>
                    <a:cubicBezTo>
                      <a:pt x="284858" y="0"/>
                      <a:pt x="367017" y="82160"/>
                      <a:pt x="367017" y="183509"/>
                    </a:cubicBezTo>
                    <a:close/>
                  </a:path>
                </a:pathLst>
              </a:custGeom>
              <a:solidFill>
                <a:srgbClr val="FFB6B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手繪多邊形 18">
                <a:extLst>
                  <a:ext uri="{FF2B5EF4-FFF2-40B4-BE49-F238E27FC236}">
                    <a16:creationId xmlns:a16="http://schemas.microsoft.com/office/drawing/2014/main" id="{82C7DA76-31F0-AFBD-D987-3875EE0EB497}"/>
                  </a:ext>
                </a:extLst>
              </p:cNvPr>
              <p:cNvSpPr/>
              <p:nvPr/>
            </p:nvSpPr>
            <p:spPr>
              <a:xfrm>
                <a:off x="4710349" y="2595376"/>
                <a:ext cx="470604" cy="394567"/>
              </a:xfrm>
              <a:custGeom>
                <a:avLst/>
                <a:gdLst>
                  <a:gd name="connsiteX0" fmla="*/ 209305 w 470604"/>
                  <a:gd name="connsiteY0" fmla="*/ 394370 h 394567"/>
                  <a:gd name="connsiteX1" fmla="*/ 341893 w 470604"/>
                  <a:gd name="connsiteY1" fmla="*/ 387608 h 394567"/>
                  <a:gd name="connsiteX2" fmla="*/ 389776 w 470604"/>
                  <a:gd name="connsiteY2" fmla="*/ 373549 h 394567"/>
                  <a:gd name="connsiteX3" fmla="*/ 404806 w 470604"/>
                  <a:gd name="connsiteY3" fmla="*/ 348584 h 394567"/>
                  <a:gd name="connsiteX4" fmla="*/ 441268 w 470604"/>
                  <a:gd name="connsiteY4" fmla="*/ 263040 h 394567"/>
                  <a:gd name="connsiteX5" fmla="*/ 469795 w 470604"/>
                  <a:gd name="connsiteY5" fmla="*/ 139024 h 394567"/>
                  <a:gd name="connsiteX6" fmla="*/ 446859 w 470604"/>
                  <a:gd name="connsiteY6" fmla="*/ 87294 h 394567"/>
                  <a:gd name="connsiteX7" fmla="*/ 393614 w 470604"/>
                  <a:gd name="connsiteY7" fmla="*/ 81903 h 394567"/>
                  <a:gd name="connsiteX8" fmla="*/ 348923 w 470604"/>
                  <a:gd name="connsiteY8" fmla="*/ 17009 h 394567"/>
                  <a:gd name="connsiteX9" fmla="*/ 270218 w 470604"/>
                  <a:gd name="connsiteY9" fmla="*/ 321 h 394567"/>
                  <a:gd name="connsiteX10" fmla="*/ 162052 w 470604"/>
                  <a:gd name="connsiteY10" fmla="*/ 42955 h 394567"/>
                  <a:gd name="connsiteX11" fmla="*/ 134458 w 470604"/>
                  <a:gd name="connsiteY11" fmla="*/ 64824 h 394567"/>
                  <a:gd name="connsiteX12" fmla="*/ 100778 w 470604"/>
                  <a:gd name="connsiteY12" fmla="*/ 71054 h 394567"/>
                  <a:gd name="connsiteX13" fmla="*/ 82889 w 470604"/>
                  <a:gd name="connsiteY13" fmla="*/ 44488 h 394567"/>
                  <a:gd name="connsiteX14" fmla="*/ 70888 w 470604"/>
                  <a:gd name="connsiteY14" fmla="*/ 106401 h 394567"/>
                  <a:gd name="connsiteX15" fmla="*/ 28597 w 470604"/>
                  <a:gd name="connsiteY15" fmla="*/ 101391 h 394567"/>
                  <a:gd name="connsiteX16" fmla="*/ 5270 w 470604"/>
                  <a:gd name="connsiteY16" fmla="*/ 170695 h 394567"/>
                  <a:gd name="connsiteX17" fmla="*/ 74565 w 470604"/>
                  <a:gd name="connsiteY17" fmla="*/ 194031 h 394567"/>
                  <a:gd name="connsiteX18" fmla="*/ 82823 w 470604"/>
                  <a:gd name="connsiteY18" fmla="*/ 188916 h 394567"/>
                  <a:gd name="connsiteX19" fmla="*/ 86824 w 470604"/>
                  <a:gd name="connsiteY19" fmla="*/ 229312 h 394567"/>
                  <a:gd name="connsiteX20" fmla="*/ 102787 w 470604"/>
                  <a:gd name="connsiteY20" fmla="*/ 264097 h 394567"/>
                  <a:gd name="connsiteX21" fmla="*/ 154089 w 470604"/>
                  <a:gd name="connsiteY21" fmla="*/ 245285 h 394567"/>
                  <a:gd name="connsiteX22" fmla="*/ 176415 w 470604"/>
                  <a:gd name="connsiteY22" fmla="*/ 259668 h 394567"/>
                  <a:gd name="connsiteX23" fmla="*/ 185350 w 470604"/>
                  <a:gd name="connsiteY23" fmla="*/ 285757 h 394567"/>
                  <a:gd name="connsiteX24" fmla="*/ 209305 w 470604"/>
                  <a:gd name="connsiteY24" fmla="*/ 393618 h 394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0604" h="394567">
                    <a:moveTo>
                      <a:pt x="209305" y="394370"/>
                    </a:moveTo>
                    <a:lnTo>
                      <a:pt x="341893" y="387608"/>
                    </a:lnTo>
                    <a:cubicBezTo>
                      <a:pt x="358876" y="386741"/>
                      <a:pt x="377421" y="385246"/>
                      <a:pt x="389776" y="373549"/>
                    </a:cubicBezTo>
                    <a:cubicBezTo>
                      <a:pt x="396424" y="366329"/>
                      <a:pt x="401539" y="357832"/>
                      <a:pt x="404806" y="348584"/>
                    </a:cubicBezTo>
                    <a:cubicBezTo>
                      <a:pt x="417065" y="320113"/>
                      <a:pt x="429323" y="291643"/>
                      <a:pt x="441268" y="263040"/>
                    </a:cubicBezTo>
                    <a:cubicBezTo>
                      <a:pt x="457784" y="223473"/>
                      <a:pt x="474015" y="181696"/>
                      <a:pt x="469795" y="139024"/>
                    </a:cubicBezTo>
                    <a:cubicBezTo>
                      <a:pt x="468805" y="119536"/>
                      <a:pt x="460632" y="101105"/>
                      <a:pt x="446859" y="87294"/>
                    </a:cubicBezTo>
                    <a:cubicBezTo>
                      <a:pt x="432400" y="73606"/>
                      <a:pt x="410521" y="71387"/>
                      <a:pt x="393614" y="81903"/>
                    </a:cubicBezTo>
                    <a:cubicBezTo>
                      <a:pt x="389471" y="54556"/>
                      <a:pt x="372992" y="30630"/>
                      <a:pt x="348923" y="17009"/>
                    </a:cubicBezTo>
                    <a:cubicBezTo>
                      <a:pt x="324929" y="3750"/>
                      <a:pt x="297526" y="-2051"/>
                      <a:pt x="270218" y="321"/>
                    </a:cubicBezTo>
                    <a:cubicBezTo>
                      <a:pt x="230594" y="2883"/>
                      <a:pt x="192770" y="17790"/>
                      <a:pt x="162052" y="42955"/>
                    </a:cubicBezTo>
                    <a:cubicBezTo>
                      <a:pt x="153413" y="50928"/>
                      <a:pt x="144192" y="58233"/>
                      <a:pt x="134458" y="64824"/>
                    </a:cubicBezTo>
                    <a:cubicBezTo>
                      <a:pt x="124561" y="71435"/>
                      <a:pt x="112389" y="73692"/>
                      <a:pt x="100778" y="71054"/>
                    </a:cubicBezTo>
                    <a:cubicBezTo>
                      <a:pt x="89014" y="67911"/>
                      <a:pt x="81375" y="56566"/>
                      <a:pt x="82889" y="44488"/>
                    </a:cubicBezTo>
                    <a:cubicBezTo>
                      <a:pt x="63544" y="58957"/>
                      <a:pt x="58344" y="85751"/>
                      <a:pt x="70888" y="106401"/>
                    </a:cubicBezTo>
                    <a:cubicBezTo>
                      <a:pt x="56896" y="112259"/>
                      <a:pt x="40846" y="110363"/>
                      <a:pt x="28597" y="101391"/>
                    </a:cubicBezTo>
                    <a:cubicBezTo>
                      <a:pt x="3023" y="114088"/>
                      <a:pt x="-7427" y="145120"/>
                      <a:pt x="5270" y="170695"/>
                    </a:cubicBezTo>
                    <a:cubicBezTo>
                      <a:pt x="17958" y="196279"/>
                      <a:pt x="48990" y="206718"/>
                      <a:pt x="74565" y="194031"/>
                    </a:cubicBezTo>
                    <a:cubicBezTo>
                      <a:pt x="77470" y="192583"/>
                      <a:pt x="80242" y="190878"/>
                      <a:pt x="82823" y="188916"/>
                    </a:cubicBezTo>
                    <a:cubicBezTo>
                      <a:pt x="90872" y="200184"/>
                      <a:pt x="87871" y="215500"/>
                      <a:pt x="86824" y="229312"/>
                    </a:cubicBezTo>
                    <a:cubicBezTo>
                      <a:pt x="85776" y="243123"/>
                      <a:pt x="89481" y="260277"/>
                      <a:pt x="102787" y="264097"/>
                    </a:cubicBezTo>
                    <a:cubicBezTo>
                      <a:pt x="120789" y="269260"/>
                      <a:pt x="135363" y="245028"/>
                      <a:pt x="154089" y="245285"/>
                    </a:cubicBezTo>
                    <a:cubicBezTo>
                      <a:pt x="163462" y="246047"/>
                      <a:pt x="171844" y="251448"/>
                      <a:pt x="176415" y="259668"/>
                    </a:cubicBezTo>
                    <a:cubicBezTo>
                      <a:pt x="180826" y="267802"/>
                      <a:pt x="183845" y="276622"/>
                      <a:pt x="185350" y="285757"/>
                    </a:cubicBezTo>
                    <a:lnTo>
                      <a:pt x="209305" y="393618"/>
                    </a:lnTo>
                  </a:path>
                </a:pathLst>
              </a:custGeom>
              <a:solidFill>
                <a:srgbClr val="2F2E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77F4915-B740-578C-1473-D810B3C80272}"/>
              </a:ext>
            </a:extLst>
          </p:cNvPr>
          <p:cNvGrpSpPr/>
          <p:nvPr/>
        </p:nvGrpSpPr>
        <p:grpSpPr>
          <a:xfrm>
            <a:off x="1070265" y="1789798"/>
            <a:ext cx="8895389" cy="445035"/>
            <a:chOff x="1318059" y="1404704"/>
            <a:chExt cx="8895389" cy="445035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F701DC5-82CD-17F3-1C1B-A4BE8FE3FD42}"/>
                </a:ext>
              </a:extLst>
            </p:cNvPr>
            <p:cNvSpPr txBox="1"/>
            <p:nvPr/>
          </p:nvSpPr>
          <p:spPr>
            <a:xfrm>
              <a:off x="1318059" y="1449629"/>
              <a:ext cx="1718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spc="-300" dirty="0">
                  <a:latin typeface="+mj-ea"/>
                  <a:ea typeface="+mj-ea"/>
                </a:rPr>
                <a:t>酒吧網站範本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7986F1CA-1447-5112-0B5C-64C9A8EEA9A3}"/>
                </a:ext>
              </a:extLst>
            </p:cNvPr>
            <p:cNvSpPr txBox="1"/>
            <p:nvPr/>
          </p:nvSpPr>
          <p:spPr>
            <a:xfrm>
              <a:off x="3066777" y="1404704"/>
              <a:ext cx="7146671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" altLang="zh-CN" sz="1600" dirty="0">
                  <a:hlinkClick r:id="rId2"/>
                </a:rPr>
                <a:t>https://zh.wix.com/website/templates/html/restaurants-food/bar-club</a:t>
              </a:r>
              <a:endParaRPr lang="en" altLang="zh-CN" sz="1600" dirty="0"/>
            </a:p>
          </p:txBody>
        </p:sp>
      </p:grpSp>
      <p:sp>
        <p:nvSpPr>
          <p:cNvPr id="38" name="三角形 37">
            <a:extLst>
              <a:ext uri="{FF2B5EF4-FFF2-40B4-BE49-F238E27FC236}">
                <a16:creationId xmlns:a16="http://schemas.microsoft.com/office/drawing/2014/main" id="{A874EBE8-AB1A-C8ED-E4A1-05F5A51013A3}"/>
              </a:ext>
            </a:extLst>
          </p:cNvPr>
          <p:cNvSpPr/>
          <p:nvPr/>
        </p:nvSpPr>
        <p:spPr>
          <a:xfrm rot="5400000">
            <a:off x="508430" y="1891710"/>
            <a:ext cx="605451" cy="28613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8A158600-48B2-0A46-BCFB-0DB0655501BF}"/>
              </a:ext>
            </a:extLst>
          </p:cNvPr>
          <p:cNvGrpSpPr/>
          <p:nvPr/>
        </p:nvGrpSpPr>
        <p:grpSpPr>
          <a:xfrm>
            <a:off x="1070265" y="2844156"/>
            <a:ext cx="8895389" cy="445035"/>
            <a:chOff x="1318059" y="1404704"/>
            <a:chExt cx="8895389" cy="445035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426A1AA-BBDD-7845-B2A2-EC054356C44C}"/>
                </a:ext>
              </a:extLst>
            </p:cNvPr>
            <p:cNvSpPr txBox="1"/>
            <p:nvPr/>
          </p:nvSpPr>
          <p:spPr>
            <a:xfrm>
              <a:off x="1318059" y="1449629"/>
              <a:ext cx="1718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spc="-300" dirty="0">
                  <a:latin typeface="+mj-ea"/>
                  <a:ea typeface="+mj-ea"/>
                </a:rPr>
                <a:t>餐廳網站範本</a:t>
              </a: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9F52C408-DEFB-4641-99EB-4294F83B22B7}"/>
                </a:ext>
              </a:extLst>
            </p:cNvPr>
            <p:cNvSpPr txBox="1"/>
            <p:nvPr/>
          </p:nvSpPr>
          <p:spPr>
            <a:xfrm>
              <a:off x="3066777" y="1404704"/>
              <a:ext cx="7146671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" altLang="zh-CN" sz="1600" dirty="0">
                  <a:hlinkClick r:id="rId3"/>
                </a:rPr>
                <a:t>https://zh.wix.com/website/templates/html/restaurants-food/restaurant</a:t>
              </a:r>
              <a:endParaRPr lang="en" altLang="zh-CN" sz="1600" dirty="0"/>
            </a:p>
          </p:txBody>
        </p:sp>
      </p:grpSp>
      <p:sp>
        <p:nvSpPr>
          <p:cNvPr id="48" name="三角形 47">
            <a:extLst>
              <a:ext uri="{FF2B5EF4-FFF2-40B4-BE49-F238E27FC236}">
                <a16:creationId xmlns:a16="http://schemas.microsoft.com/office/drawing/2014/main" id="{C72C0C95-D273-2549-BCA7-268700F5BBBD}"/>
              </a:ext>
            </a:extLst>
          </p:cNvPr>
          <p:cNvSpPr/>
          <p:nvPr/>
        </p:nvSpPr>
        <p:spPr>
          <a:xfrm rot="5400000">
            <a:off x="508430" y="2946068"/>
            <a:ext cx="605451" cy="286135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E3F56123-BCE3-F34D-86CE-1DFD7EBB9B7D}"/>
              </a:ext>
            </a:extLst>
          </p:cNvPr>
          <p:cNvGrpSpPr/>
          <p:nvPr/>
        </p:nvGrpSpPr>
        <p:grpSpPr>
          <a:xfrm>
            <a:off x="1058446" y="3839507"/>
            <a:ext cx="8907208" cy="707886"/>
            <a:chOff x="1306240" y="1295740"/>
            <a:chExt cx="8907208" cy="707886"/>
          </a:xfrm>
        </p:grpSpPr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FC27C444-CE31-554B-8B3B-2A7323023DF0}"/>
                </a:ext>
              </a:extLst>
            </p:cNvPr>
            <p:cNvSpPr txBox="1"/>
            <p:nvPr/>
          </p:nvSpPr>
          <p:spPr>
            <a:xfrm>
              <a:off x="1306240" y="1295740"/>
              <a:ext cx="17185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spc="-300" dirty="0">
                  <a:latin typeface="+mj-ea"/>
                  <a:ea typeface="+mj-ea"/>
                </a:rPr>
                <a:t>日本餐廳形象</a:t>
              </a:r>
              <a:endParaRPr lang="en-US" altLang="zh-CN" sz="2000" b="1" spc="-300" dirty="0">
                <a:latin typeface="+mj-ea"/>
                <a:ea typeface="+mj-ea"/>
              </a:endParaRPr>
            </a:p>
            <a:p>
              <a:pPr algn="dist"/>
              <a:r>
                <a:rPr lang="zh-CN" altLang="en-US" sz="2000" b="1" spc="-300" dirty="0">
                  <a:latin typeface="+mj-ea"/>
                  <a:ea typeface="+mj-ea"/>
                </a:rPr>
                <a:t>網站設計範本</a:t>
              </a: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F0C14C6-909E-1348-B1CF-B6AF8DD1B4E9}"/>
                </a:ext>
              </a:extLst>
            </p:cNvPr>
            <p:cNvSpPr txBox="1"/>
            <p:nvPr/>
          </p:nvSpPr>
          <p:spPr>
            <a:xfrm>
              <a:off x="3066777" y="1404704"/>
              <a:ext cx="7146671" cy="41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" altLang="zh-CN" sz="1600" dirty="0">
                  <a:hlinkClick r:id="rId4"/>
                </a:rPr>
                <a:t>https://www.webdesigneer.com/japan-restaurant-web-design</a:t>
              </a:r>
              <a:endParaRPr lang="en" altLang="zh-CN" sz="1600" dirty="0"/>
            </a:p>
          </p:txBody>
        </p:sp>
      </p:grpSp>
      <p:sp>
        <p:nvSpPr>
          <p:cNvPr id="53" name="三角形 52">
            <a:extLst>
              <a:ext uri="{FF2B5EF4-FFF2-40B4-BE49-F238E27FC236}">
                <a16:creationId xmlns:a16="http://schemas.microsoft.com/office/drawing/2014/main" id="{EF88324E-E54F-0342-BCB9-A9AADF48704A}"/>
              </a:ext>
            </a:extLst>
          </p:cNvPr>
          <p:cNvSpPr/>
          <p:nvPr/>
        </p:nvSpPr>
        <p:spPr>
          <a:xfrm rot="5400000">
            <a:off x="508430" y="4050383"/>
            <a:ext cx="605451" cy="28613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05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C839BF0-08BE-ACC4-C591-8FAEE54B7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7790" y="1188357"/>
            <a:ext cx="4579620" cy="15696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pc="300" dirty="0"/>
              <a:t>報告完畢</a:t>
            </a:r>
            <a:endParaRPr lang="en-US" altLang="zh-CN" spc="3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4800" spc="300" dirty="0">
                <a:latin typeface="+mj-ea"/>
                <a:ea typeface="+mj-ea"/>
              </a:rPr>
              <a:t>謝謝大家</a:t>
            </a:r>
            <a:endParaRPr lang="en-US" altLang="zh-CN" sz="4800" spc="3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66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主題構想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1FE59B8-504F-F646-92DB-7776BDE749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34" y="1665961"/>
            <a:ext cx="2959405" cy="2968668"/>
          </a:xfrm>
          <a:prstGeom prst="rect">
            <a:avLst/>
          </a:prstGeom>
        </p:spPr>
      </p:pic>
      <p:sp>
        <p:nvSpPr>
          <p:cNvPr id="23" name="文字版面配置區 1">
            <a:extLst>
              <a:ext uri="{FF2B5EF4-FFF2-40B4-BE49-F238E27FC236}">
                <a16:creationId xmlns:a16="http://schemas.microsoft.com/office/drawing/2014/main" id="{D41F1062-7366-C245-99DE-6E795E3AE2B2}"/>
              </a:ext>
            </a:extLst>
          </p:cNvPr>
          <p:cNvSpPr txBox="1">
            <a:spLocks/>
          </p:cNvSpPr>
          <p:nvPr/>
        </p:nvSpPr>
        <p:spPr>
          <a:xfrm>
            <a:off x="1047548" y="3364674"/>
            <a:ext cx="412242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/>
              <a:t>a place bar</a:t>
            </a:r>
          </a:p>
        </p:txBody>
      </p:sp>
      <p:sp>
        <p:nvSpPr>
          <p:cNvPr id="24" name="文字版面配置區 1">
            <a:extLst>
              <a:ext uri="{FF2B5EF4-FFF2-40B4-BE49-F238E27FC236}">
                <a16:creationId xmlns:a16="http://schemas.microsoft.com/office/drawing/2014/main" id="{5808B510-679D-3041-BCBB-4165FA82E41F}"/>
              </a:ext>
            </a:extLst>
          </p:cNvPr>
          <p:cNvSpPr txBox="1">
            <a:spLocks/>
          </p:cNvSpPr>
          <p:nvPr/>
        </p:nvSpPr>
        <p:spPr>
          <a:xfrm>
            <a:off x="1047548" y="2500378"/>
            <a:ext cx="4122420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spc="500" dirty="0"/>
              <a:t>一個地方</a:t>
            </a:r>
            <a:endParaRPr lang="en-US" altLang="zh-CN" sz="4400" spc="500" dirty="0"/>
          </a:p>
        </p:txBody>
      </p:sp>
    </p:spTree>
    <p:extLst>
      <p:ext uri="{BB962C8B-B14F-4D97-AF65-F5344CB8AC3E}">
        <p14:creationId xmlns:p14="http://schemas.microsoft.com/office/powerpoint/2010/main" val="225555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2491BA6A-B680-0E35-7E4C-0044DA1C1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4DFDBB8-1A37-D813-E3BF-407425A472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6987" y="1379894"/>
            <a:ext cx="3078025" cy="2391424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6BABE2D9-4527-C242-870A-62539921CE56}"/>
              </a:ext>
            </a:extLst>
          </p:cNvPr>
          <p:cNvSpPr/>
          <p:nvPr/>
        </p:nvSpPr>
        <p:spPr>
          <a:xfrm>
            <a:off x="2022975" y="3703906"/>
            <a:ext cx="8244840" cy="1494287"/>
          </a:xfrm>
          <a:custGeom>
            <a:avLst/>
            <a:gdLst>
              <a:gd name="connsiteX0" fmla="*/ 7677150 w 8244840"/>
              <a:gd name="connsiteY0" fmla="*/ 583313 h 1494287"/>
              <a:gd name="connsiteX1" fmla="*/ 7513320 w 8244840"/>
              <a:gd name="connsiteY1" fmla="*/ 747143 h 1494287"/>
              <a:gd name="connsiteX2" fmla="*/ 7677150 w 8244840"/>
              <a:gd name="connsiteY2" fmla="*/ 910973 h 1494287"/>
              <a:gd name="connsiteX3" fmla="*/ 7840980 w 8244840"/>
              <a:gd name="connsiteY3" fmla="*/ 747143 h 1494287"/>
              <a:gd name="connsiteX4" fmla="*/ 7677150 w 8244840"/>
              <a:gd name="connsiteY4" fmla="*/ 583313 h 1494287"/>
              <a:gd name="connsiteX5" fmla="*/ 567690 w 8244840"/>
              <a:gd name="connsiteY5" fmla="*/ 583313 h 1494287"/>
              <a:gd name="connsiteX6" fmla="*/ 403860 w 8244840"/>
              <a:gd name="connsiteY6" fmla="*/ 747143 h 1494287"/>
              <a:gd name="connsiteX7" fmla="*/ 567690 w 8244840"/>
              <a:gd name="connsiteY7" fmla="*/ 910973 h 1494287"/>
              <a:gd name="connsiteX8" fmla="*/ 731520 w 8244840"/>
              <a:gd name="connsiteY8" fmla="*/ 747143 h 1494287"/>
              <a:gd name="connsiteX9" fmla="*/ 567690 w 8244840"/>
              <a:gd name="connsiteY9" fmla="*/ 583313 h 1494287"/>
              <a:gd name="connsiteX10" fmla="*/ 645293 w 8244840"/>
              <a:gd name="connsiteY10" fmla="*/ 0 h 1494287"/>
              <a:gd name="connsiteX11" fmla="*/ 7599547 w 8244840"/>
              <a:gd name="connsiteY11" fmla="*/ 0 h 1494287"/>
              <a:gd name="connsiteX12" fmla="*/ 8244840 w 8244840"/>
              <a:gd name="connsiteY12" fmla="*/ 645293 h 1494287"/>
              <a:gd name="connsiteX13" fmla="*/ 8244840 w 8244840"/>
              <a:gd name="connsiteY13" fmla="*/ 848994 h 1494287"/>
              <a:gd name="connsiteX14" fmla="*/ 7599547 w 8244840"/>
              <a:gd name="connsiteY14" fmla="*/ 1494287 h 1494287"/>
              <a:gd name="connsiteX15" fmla="*/ 645293 w 8244840"/>
              <a:gd name="connsiteY15" fmla="*/ 1494287 h 1494287"/>
              <a:gd name="connsiteX16" fmla="*/ 0 w 8244840"/>
              <a:gd name="connsiteY16" fmla="*/ 848994 h 1494287"/>
              <a:gd name="connsiteX17" fmla="*/ 0 w 8244840"/>
              <a:gd name="connsiteY17" fmla="*/ 645293 h 1494287"/>
              <a:gd name="connsiteX18" fmla="*/ 645293 w 8244840"/>
              <a:gd name="connsiteY18" fmla="*/ 0 h 149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244840" h="1494287">
                <a:moveTo>
                  <a:pt x="7677150" y="583313"/>
                </a:moveTo>
                <a:cubicBezTo>
                  <a:pt x="7586669" y="583313"/>
                  <a:pt x="7513320" y="656662"/>
                  <a:pt x="7513320" y="747143"/>
                </a:cubicBezTo>
                <a:cubicBezTo>
                  <a:pt x="7513320" y="837624"/>
                  <a:pt x="7586669" y="910973"/>
                  <a:pt x="7677150" y="910973"/>
                </a:cubicBezTo>
                <a:cubicBezTo>
                  <a:pt x="7767631" y="910973"/>
                  <a:pt x="7840980" y="837624"/>
                  <a:pt x="7840980" y="747143"/>
                </a:cubicBezTo>
                <a:cubicBezTo>
                  <a:pt x="7840980" y="656662"/>
                  <a:pt x="7767631" y="583313"/>
                  <a:pt x="7677150" y="583313"/>
                </a:cubicBezTo>
                <a:close/>
                <a:moveTo>
                  <a:pt x="567690" y="583313"/>
                </a:moveTo>
                <a:cubicBezTo>
                  <a:pt x="477209" y="583313"/>
                  <a:pt x="403860" y="656662"/>
                  <a:pt x="403860" y="747143"/>
                </a:cubicBezTo>
                <a:cubicBezTo>
                  <a:pt x="403860" y="837624"/>
                  <a:pt x="477209" y="910973"/>
                  <a:pt x="567690" y="910973"/>
                </a:cubicBezTo>
                <a:cubicBezTo>
                  <a:pt x="658171" y="910973"/>
                  <a:pt x="731520" y="837624"/>
                  <a:pt x="731520" y="747143"/>
                </a:cubicBezTo>
                <a:cubicBezTo>
                  <a:pt x="731520" y="656662"/>
                  <a:pt x="658171" y="583313"/>
                  <a:pt x="567690" y="583313"/>
                </a:cubicBezTo>
                <a:close/>
                <a:moveTo>
                  <a:pt x="645293" y="0"/>
                </a:moveTo>
                <a:lnTo>
                  <a:pt x="7599547" y="0"/>
                </a:lnTo>
                <a:cubicBezTo>
                  <a:pt x="7955932" y="0"/>
                  <a:pt x="8244840" y="288908"/>
                  <a:pt x="8244840" y="645293"/>
                </a:cubicBezTo>
                <a:lnTo>
                  <a:pt x="8244840" y="848994"/>
                </a:lnTo>
                <a:cubicBezTo>
                  <a:pt x="8244840" y="1205379"/>
                  <a:pt x="7955932" y="1494287"/>
                  <a:pt x="7599547" y="1494287"/>
                </a:cubicBezTo>
                <a:lnTo>
                  <a:pt x="645293" y="1494287"/>
                </a:lnTo>
                <a:cubicBezTo>
                  <a:pt x="288908" y="1494287"/>
                  <a:pt x="0" y="1205379"/>
                  <a:pt x="0" y="848994"/>
                </a:cubicBezTo>
                <a:lnTo>
                  <a:pt x="0" y="645293"/>
                </a:lnTo>
                <a:cubicBezTo>
                  <a:pt x="0" y="288908"/>
                  <a:pt x="288908" y="0"/>
                  <a:pt x="64529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CA51E4-6479-2042-9634-ADBFE402704A}"/>
              </a:ext>
            </a:extLst>
          </p:cNvPr>
          <p:cNvSpPr txBox="1"/>
          <p:nvPr/>
        </p:nvSpPr>
        <p:spPr>
          <a:xfrm>
            <a:off x="4021318" y="3989384"/>
            <a:ext cx="4248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latin typeface="+mj-ea"/>
                <a:ea typeface="+mj-ea"/>
              </a:rPr>
              <a:t>網站架構</a:t>
            </a:r>
          </a:p>
        </p:txBody>
      </p:sp>
    </p:spTree>
    <p:extLst>
      <p:ext uri="{BB962C8B-B14F-4D97-AF65-F5344CB8AC3E}">
        <p14:creationId xmlns:p14="http://schemas.microsoft.com/office/powerpoint/2010/main" val="128210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網站架構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E628E12-6D22-C34F-B61A-A9F60FA53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24" y="1302707"/>
            <a:ext cx="7428952" cy="50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2491BA6A-B680-0E35-7E4C-0044DA1C1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6BABE2D9-4527-C242-870A-62539921CE56}"/>
              </a:ext>
            </a:extLst>
          </p:cNvPr>
          <p:cNvSpPr/>
          <p:nvPr/>
        </p:nvSpPr>
        <p:spPr>
          <a:xfrm>
            <a:off x="2022975" y="3703906"/>
            <a:ext cx="8244840" cy="1494287"/>
          </a:xfrm>
          <a:custGeom>
            <a:avLst/>
            <a:gdLst>
              <a:gd name="connsiteX0" fmla="*/ 7677150 w 8244840"/>
              <a:gd name="connsiteY0" fmla="*/ 583313 h 1494287"/>
              <a:gd name="connsiteX1" fmla="*/ 7513320 w 8244840"/>
              <a:gd name="connsiteY1" fmla="*/ 747143 h 1494287"/>
              <a:gd name="connsiteX2" fmla="*/ 7677150 w 8244840"/>
              <a:gd name="connsiteY2" fmla="*/ 910973 h 1494287"/>
              <a:gd name="connsiteX3" fmla="*/ 7840980 w 8244840"/>
              <a:gd name="connsiteY3" fmla="*/ 747143 h 1494287"/>
              <a:gd name="connsiteX4" fmla="*/ 7677150 w 8244840"/>
              <a:gd name="connsiteY4" fmla="*/ 583313 h 1494287"/>
              <a:gd name="connsiteX5" fmla="*/ 567690 w 8244840"/>
              <a:gd name="connsiteY5" fmla="*/ 583313 h 1494287"/>
              <a:gd name="connsiteX6" fmla="*/ 403860 w 8244840"/>
              <a:gd name="connsiteY6" fmla="*/ 747143 h 1494287"/>
              <a:gd name="connsiteX7" fmla="*/ 567690 w 8244840"/>
              <a:gd name="connsiteY7" fmla="*/ 910973 h 1494287"/>
              <a:gd name="connsiteX8" fmla="*/ 731520 w 8244840"/>
              <a:gd name="connsiteY8" fmla="*/ 747143 h 1494287"/>
              <a:gd name="connsiteX9" fmla="*/ 567690 w 8244840"/>
              <a:gd name="connsiteY9" fmla="*/ 583313 h 1494287"/>
              <a:gd name="connsiteX10" fmla="*/ 645293 w 8244840"/>
              <a:gd name="connsiteY10" fmla="*/ 0 h 1494287"/>
              <a:gd name="connsiteX11" fmla="*/ 7599547 w 8244840"/>
              <a:gd name="connsiteY11" fmla="*/ 0 h 1494287"/>
              <a:gd name="connsiteX12" fmla="*/ 8244840 w 8244840"/>
              <a:gd name="connsiteY12" fmla="*/ 645293 h 1494287"/>
              <a:gd name="connsiteX13" fmla="*/ 8244840 w 8244840"/>
              <a:gd name="connsiteY13" fmla="*/ 848994 h 1494287"/>
              <a:gd name="connsiteX14" fmla="*/ 7599547 w 8244840"/>
              <a:gd name="connsiteY14" fmla="*/ 1494287 h 1494287"/>
              <a:gd name="connsiteX15" fmla="*/ 645293 w 8244840"/>
              <a:gd name="connsiteY15" fmla="*/ 1494287 h 1494287"/>
              <a:gd name="connsiteX16" fmla="*/ 0 w 8244840"/>
              <a:gd name="connsiteY16" fmla="*/ 848994 h 1494287"/>
              <a:gd name="connsiteX17" fmla="*/ 0 w 8244840"/>
              <a:gd name="connsiteY17" fmla="*/ 645293 h 1494287"/>
              <a:gd name="connsiteX18" fmla="*/ 645293 w 8244840"/>
              <a:gd name="connsiteY18" fmla="*/ 0 h 149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244840" h="1494287">
                <a:moveTo>
                  <a:pt x="7677150" y="583313"/>
                </a:moveTo>
                <a:cubicBezTo>
                  <a:pt x="7586669" y="583313"/>
                  <a:pt x="7513320" y="656662"/>
                  <a:pt x="7513320" y="747143"/>
                </a:cubicBezTo>
                <a:cubicBezTo>
                  <a:pt x="7513320" y="837624"/>
                  <a:pt x="7586669" y="910973"/>
                  <a:pt x="7677150" y="910973"/>
                </a:cubicBezTo>
                <a:cubicBezTo>
                  <a:pt x="7767631" y="910973"/>
                  <a:pt x="7840980" y="837624"/>
                  <a:pt x="7840980" y="747143"/>
                </a:cubicBezTo>
                <a:cubicBezTo>
                  <a:pt x="7840980" y="656662"/>
                  <a:pt x="7767631" y="583313"/>
                  <a:pt x="7677150" y="583313"/>
                </a:cubicBezTo>
                <a:close/>
                <a:moveTo>
                  <a:pt x="567690" y="583313"/>
                </a:moveTo>
                <a:cubicBezTo>
                  <a:pt x="477209" y="583313"/>
                  <a:pt x="403860" y="656662"/>
                  <a:pt x="403860" y="747143"/>
                </a:cubicBezTo>
                <a:cubicBezTo>
                  <a:pt x="403860" y="837624"/>
                  <a:pt x="477209" y="910973"/>
                  <a:pt x="567690" y="910973"/>
                </a:cubicBezTo>
                <a:cubicBezTo>
                  <a:pt x="658171" y="910973"/>
                  <a:pt x="731520" y="837624"/>
                  <a:pt x="731520" y="747143"/>
                </a:cubicBezTo>
                <a:cubicBezTo>
                  <a:pt x="731520" y="656662"/>
                  <a:pt x="658171" y="583313"/>
                  <a:pt x="567690" y="583313"/>
                </a:cubicBezTo>
                <a:close/>
                <a:moveTo>
                  <a:pt x="645293" y="0"/>
                </a:moveTo>
                <a:lnTo>
                  <a:pt x="7599547" y="0"/>
                </a:lnTo>
                <a:cubicBezTo>
                  <a:pt x="7955932" y="0"/>
                  <a:pt x="8244840" y="288908"/>
                  <a:pt x="8244840" y="645293"/>
                </a:cubicBezTo>
                <a:lnTo>
                  <a:pt x="8244840" y="848994"/>
                </a:lnTo>
                <a:cubicBezTo>
                  <a:pt x="8244840" y="1205379"/>
                  <a:pt x="7955932" y="1494287"/>
                  <a:pt x="7599547" y="1494287"/>
                </a:cubicBezTo>
                <a:lnTo>
                  <a:pt x="645293" y="1494287"/>
                </a:lnTo>
                <a:cubicBezTo>
                  <a:pt x="288908" y="1494287"/>
                  <a:pt x="0" y="1205379"/>
                  <a:pt x="0" y="848994"/>
                </a:cubicBezTo>
                <a:lnTo>
                  <a:pt x="0" y="645293"/>
                </a:lnTo>
                <a:cubicBezTo>
                  <a:pt x="0" y="288908"/>
                  <a:pt x="288908" y="0"/>
                  <a:pt x="64529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CA51E4-6479-2042-9634-ADBFE402704A}"/>
              </a:ext>
            </a:extLst>
          </p:cNvPr>
          <p:cNvSpPr txBox="1"/>
          <p:nvPr/>
        </p:nvSpPr>
        <p:spPr>
          <a:xfrm>
            <a:off x="4021318" y="3989384"/>
            <a:ext cx="4248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latin typeface="+mj-ea"/>
                <a:ea typeface="+mj-ea"/>
              </a:rPr>
              <a:t>畫面構想</a:t>
            </a:r>
          </a:p>
        </p:txBody>
      </p:sp>
      <p:sp>
        <p:nvSpPr>
          <p:cNvPr id="11" name="文字版面配置區 15">
            <a:extLst>
              <a:ext uri="{FF2B5EF4-FFF2-40B4-BE49-F238E27FC236}">
                <a16:creationId xmlns:a16="http://schemas.microsoft.com/office/drawing/2014/main" id="{5FB1C3C6-8D38-4048-982E-6171D64528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6987" y="1379894"/>
            <a:ext cx="3078025" cy="2391424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73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首頁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9E2F59-7C40-B44A-A6B8-F6F06B1C6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03"/>
          <a:stretch/>
        </p:blipFill>
        <p:spPr>
          <a:xfrm>
            <a:off x="1256662" y="1604144"/>
            <a:ext cx="5556253" cy="39426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06F97E-1F31-E14C-8B25-958C21067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0"/>
          <a:stretch/>
        </p:blipFill>
        <p:spPr>
          <a:xfrm>
            <a:off x="6967443" y="1308239"/>
            <a:ext cx="4448702" cy="48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6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7FEE81B-E719-9E50-BF69-897AB0D9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pc="500" dirty="0"/>
              <a:t>前台</a:t>
            </a:r>
            <a:r>
              <a:rPr lang="en-US" altLang="zh-CN" spc="500" dirty="0"/>
              <a:t>-</a:t>
            </a:r>
            <a:r>
              <a:rPr lang="zh-CN" altLang="en-US" spc="500" dirty="0"/>
              <a:t>會員註冊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D8A6ED-BAC0-5042-BC8E-E4C73725D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3" y="1303079"/>
            <a:ext cx="6779491" cy="5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168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PLUS 主题">
  <a:themeElements>
    <a:clrScheme name="插画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FF"/>
      </a:accent1>
      <a:accent2>
        <a:srgbClr val="33CCCC"/>
      </a:accent2>
      <a:accent3>
        <a:srgbClr val="3399FF"/>
      </a:accent3>
      <a:accent4>
        <a:srgbClr val="FFC000"/>
      </a:accent4>
      <a:accent5>
        <a:srgbClr val="5B9BD5"/>
      </a:accent5>
      <a:accent6>
        <a:srgbClr val="FF7C80"/>
      </a:accent6>
      <a:hlink>
        <a:srgbClr val="0563C1"/>
      </a:hlink>
      <a:folHlink>
        <a:srgbClr val="954F72"/>
      </a:folHlink>
    </a:clrScheme>
    <a:fontScheme name="OfficePLU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7934b4b-eba6-486d-bfc1-4b8e3fe39092" xsi:nil="true"/>
    <_ip_UnifiedCompliancePolicyProperties xmlns="http://schemas.microsoft.com/sharepoint/v3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370A9E-8C87-4694-9B39-B8102639F2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F70AB0-D049-4483-A278-9E817D8A363C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sharepoint/v3"/>
    <ds:schemaRef ds:uri="http://schemas.openxmlformats.org/package/2006/metadata/core-properties"/>
    <ds:schemaRef ds:uri="0a5c0dea-e5d7-4228-9256-3793bb42faa5"/>
    <ds:schemaRef ds:uri="http://purl.org/dc/elements/1.1/"/>
    <ds:schemaRef ds:uri="http://schemas.microsoft.com/office/infopath/2007/PartnerControls"/>
    <ds:schemaRef ds:uri="97934b4b-eba6-486d-bfc1-4b8e3fe39092"/>
  </ds:schemaRefs>
</ds:datastoreItem>
</file>

<file path=customXml/itemProps3.xml><?xml version="1.0" encoding="utf-8"?>
<ds:datastoreItem xmlns:ds="http://schemas.openxmlformats.org/officeDocument/2006/customXml" ds:itemID="{B1E3BE4B-5B7B-4F5A-9EBC-BAF0BF6B9D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 官方模板</Template>
  <TotalTime>1062</TotalTime>
  <Words>204</Words>
  <Application>Microsoft Office PowerPoint</Application>
  <PresentationFormat>寬螢幕</PresentationFormat>
  <Paragraphs>76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7" baseType="lpstr">
      <vt:lpstr>微软雅黑</vt:lpstr>
      <vt:lpstr>微软雅黑 Light</vt:lpstr>
      <vt:lpstr>Arial</vt:lpstr>
      <vt:lpstr>OfficePLUS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Lee shize</dc:creator>
  <cp:lastModifiedBy>USER</cp:lastModifiedBy>
  <cp:revision>50</cp:revision>
  <dcterms:created xsi:type="dcterms:W3CDTF">2022-09-02T07:40:40Z</dcterms:created>
  <dcterms:modified xsi:type="dcterms:W3CDTF">2023-01-18T00:30:51Z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  <property fmtid="{D5CDD505-2E9C-101B-9397-08002B2CF9AE}" pid="3" name="MediaServiceImageTags">
    <vt:lpwstr/>
  </property>
</Properties>
</file>